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46"/>
  </p:notesMasterIdLst>
  <p:sldIdLst>
    <p:sldId id="256" r:id="rId4"/>
    <p:sldId id="258" r:id="rId5"/>
    <p:sldId id="271" r:id="rId6"/>
    <p:sldId id="272" r:id="rId7"/>
    <p:sldId id="305" r:id="rId8"/>
    <p:sldId id="306" r:id="rId9"/>
    <p:sldId id="259" r:id="rId10"/>
    <p:sldId id="260" r:id="rId11"/>
    <p:sldId id="261" r:id="rId12"/>
    <p:sldId id="262" r:id="rId13"/>
    <p:sldId id="263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66" r:id="rId22"/>
    <p:sldId id="267" r:id="rId23"/>
    <p:sldId id="268" r:id="rId24"/>
    <p:sldId id="269" r:id="rId25"/>
    <p:sldId id="257" r:id="rId26"/>
    <p:sldId id="298" r:id="rId27"/>
    <p:sldId id="296" r:id="rId28"/>
    <p:sldId id="299" r:id="rId29"/>
    <p:sldId id="300" r:id="rId30"/>
    <p:sldId id="301" r:id="rId31"/>
    <p:sldId id="303" r:id="rId32"/>
    <p:sldId id="304" r:id="rId33"/>
    <p:sldId id="286" r:id="rId34"/>
    <p:sldId id="287" r:id="rId35"/>
    <p:sldId id="288" r:id="rId36"/>
    <p:sldId id="289" r:id="rId37"/>
    <p:sldId id="310" r:id="rId38"/>
    <p:sldId id="307" r:id="rId39"/>
    <p:sldId id="313" r:id="rId40"/>
    <p:sldId id="308" r:id="rId41"/>
    <p:sldId id="314" r:id="rId42"/>
    <p:sldId id="309" r:id="rId43"/>
    <p:sldId id="311" r:id="rId44"/>
    <p:sldId id="312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2A1C"/>
    <a:srgbClr val="A3895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30"/>
  <c:chart>
    <c:title>
      <c:tx>
        <c:rich>
          <a:bodyPr/>
          <a:lstStyle/>
          <a:p>
            <a:pPr>
              <a:defRPr/>
            </a:pPr>
            <a:r>
              <a:rPr lang="en-US"/>
              <a:t>N=39</a:t>
            </a:r>
            <a:endParaRPr lang="ru-RU"/>
          </a:p>
        </c:rich>
      </c:tx>
      <c:layout/>
      <c:overlay val="1"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Pt>
            <c:idx val="0"/>
            <c:invertIfNegative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2000" b="1" smtClean="0"/>
                      <a:t>26,7%</a:t>
                    </a:r>
                    <a:endParaRPr lang="en-US" sz="2000" b="1"/>
                  </a:p>
                </c:rich>
              </c:tx>
              <c:spPr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2000" b="1" smtClean="0"/>
                      <a:t>8,3%</a:t>
                    </a:r>
                    <a:endParaRPr lang="en-US" sz="2000" b="1"/>
                  </a:p>
                </c:rich>
              </c:tx>
              <c:spPr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Стандартная терапия</c:v>
                </c:pt>
                <c:pt idx="1">
                  <c:v>СТ+ Флавоноиды Щучки и Вейника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26.7</c:v>
                </c:pt>
                <c:pt idx="1">
                  <c:v>8.3000000000000007</c:v>
                </c:pt>
              </c:numCache>
            </c:numRef>
          </c:val>
        </c:ser>
        <c:axId val="310442624"/>
        <c:axId val="310923648"/>
      </c:barChart>
      <c:catAx>
        <c:axId val="310442624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one"/>
        <c:crossAx val="310923648"/>
        <c:crosses val="autoZero"/>
        <c:auto val="1"/>
        <c:lblAlgn val="ctr"/>
        <c:lblOffset val="100"/>
        <c:noMultiLvlLbl val="1"/>
      </c:catAx>
      <c:valAx>
        <c:axId val="31092364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31044262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30"/>
  <c:chart>
    <c:title>
      <c:tx>
        <c:rich>
          <a:bodyPr/>
          <a:lstStyle/>
          <a:p>
            <a:pPr>
              <a:defRPr/>
            </a:pPr>
            <a:r>
              <a:rPr lang="en-US"/>
              <a:t>N=599</a:t>
            </a:r>
            <a:endParaRPr lang="ru-RU"/>
          </a:p>
        </c:rich>
      </c:tx>
      <c:layout>
        <c:manualLayout>
          <c:xMode val="edge"/>
          <c:yMode val="edge"/>
          <c:x val="0.63462686567164184"/>
          <c:y val="4.235994950160351E-2"/>
        </c:manualLayout>
      </c:layout>
      <c:overlay val="1"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Pt>
            <c:idx val="0"/>
            <c:invertIfNegative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69,2%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5,4%</a:t>
                    </a:r>
                    <a:endParaRPr lang="en-US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 лечения</c:v>
                </c:pt>
                <c:pt idx="1">
                  <c:v>После лечения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0.69199999999999995</c:v>
                </c:pt>
                <c:pt idx="1">
                  <c:v>5.3999999999999999E-2</c:v>
                </c:pt>
              </c:numCache>
            </c:numRef>
          </c:val>
        </c:ser>
        <c:axId val="311253248"/>
        <c:axId val="311283712"/>
      </c:barChart>
      <c:catAx>
        <c:axId val="311253248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one"/>
        <c:crossAx val="311283712"/>
        <c:crosses val="autoZero"/>
        <c:auto val="1"/>
        <c:lblAlgn val="ctr"/>
        <c:lblOffset val="100"/>
        <c:noMultiLvlLbl val="1"/>
      </c:catAx>
      <c:valAx>
        <c:axId val="311283712"/>
        <c:scaling>
          <c:orientation val="minMax"/>
        </c:scaling>
        <c:delete val="1"/>
        <c:axPos val="l"/>
        <c:majorGridlines/>
        <c:numFmt formatCode="0.00%" sourceLinked="1"/>
        <c:majorTickMark val="cross"/>
        <c:minorTickMark val="cross"/>
        <c:tickLblPos val="none"/>
        <c:crossAx val="31125324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9F1B5-3A8D-40C8-9AAB-4733E006A42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FF70EA80-18F7-4FD1-A2E0-75154F582A2E}">
      <dgm:prSet phldrT="[Текст]"/>
      <dgm:spPr/>
      <dgm:t>
        <a:bodyPr/>
        <a:lstStyle/>
        <a:p>
          <a:r>
            <a:rPr lang="ru-RU" dirty="0" smtClean="0"/>
            <a:t>спонтанный аборт;</a:t>
          </a:r>
          <a:endParaRPr lang="ru-RU" dirty="0"/>
        </a:p>
      </dgm:t>
    </dgm:pt>
    <dgm:pt modelId="{04F5E738-342D-4BD3-B8B5-B457B8F4EA01}" type="parTrans" cxnId="{33A761A5-9419-4213-A771-51E55996903F}">
      <dgm:prSet/>
      <dgm:spPr/>
      <dgm:t>
        <a:bodyPr/>
        <a:lstStyle/>
        <a:p>
          <a:endParaRPr lang="ru-RU"/>
        </a:p>
      </dgm:t>
    </dgm:pt>
    <dgm:pt modelId="{51F6F34B-4EF1-45A9-85D0-6E9990250556}" type="sibTrans" cxnId="{33A761A5-9419-4213-A771-51E55996903F}">
      <dgm:prSet/>
      <dgm:spPr/>
      <dgm:t>
        <a:bodyPr/>
        <a:lstStyle/>
        <a:p>
          <a:endParaRPr lang="ru-RU"/>
        </a:p>
      </dgm:t>
    </dgm:pt>
    <dgm:pt modelId="{7B1DB494-D00E-49EC-A2A6-605B44AB4421}">
      <dgm:prSet/>
      <dgm:spPr/>
      <dgm:t>
        <a:bodyPr/>
        <a:lstStyle/>
        <a:p>
          <a:r>
            <a:rPr lang="ru-RU" dirty="0" smtClean="0"/>
            <a:t>угроза самопроизвольного выкидыша;</a:t>
          </a:r>
          <a:endParaRPr lang="ru-RU" dirty="0"/>
        </a:p>
      </dgm:t>
    </dgm:pt>
    <dgm:pt modelId="{E35F58EF-CDC3-4B81-868D-879E1366B3B8}" type="parTrans" cxnId="{353B96CC-3654-45D2-A65A-AF2F1A583834}">
      <dgm:prSet/>
      <dgm:spPr/>
      <dgm:t>
        <a:bodyPr/>
        <a:lstStyle/>
        <a:p>
          <a:endParaRPr lang="ru-RU"/>
        </a:p>
      </dgm:t>
    </dgm:pt>
    <dgm:pt modelId="{44163C31-F192-4C89-A7C4-C7E8E609B77D}" type="sibTrans" cxnId="{353B96CC-3654-45D2-A65A-AF2F1A583834}">
      <dgm:prSet/>
      <dgm:spPr/>
      <dgm:t>
        <a:bodyPr/>
        <a:lstStyle/>
        <a:p>
          <a:endParaRPr lang="ru-RU"/>
        </a:p>
      </dgm:t>
    </dgm:pt>
    <dgm:pt modelId="{7D9B87E6-3842-406F-B337-6A72B85F095F}">
      <dgm:prSet/>
      <dgm:spPr/>
      <dgm:t>
        <a:bodyPr/>
        <a:lstStyle/>
        <a:p>
          <a:r>
            <a:rPr lang="ru-RU" dirty="0" smtClean="0"/>
            <a:t>неразвивающаяся беременность; </a:t>
          </a:r>
          <a:endParaRPr lang="ru-RU" dirty="0"/>
        </a:p>
      </dgm:t>
    </dgm:pt>
    <dgm:pt modelId="{0710B552-6079-421E-9C34-8FAEF8C217DF}" type="parTrans" cxnId="{C66B88B4-5959-4F7C-A063-85A599984A97}">
      <dgm:prSet/>
      <dgm:spPr/>
      <dgm:t>
        <a:bodyPr/>
        <a:lstStyle/>
        <a:p>
          <a:endParaRPr lang="ru-RU"/>
        </a:p>
      </dgm:t>
    </dgm:pt>
    <dgm:pt modelId="{A738EC62-AF3E-4AB2-B506-DFCA6285253C}" type="sibTrans" cxnId="{C66B88B4-5959-4F7C-A063-85A599984A97}">
      <dgm:prSet/>
      <dgm:spPr/>
      <dgm:t>
        <a:bodyPr/>
        <a:lstStyle/>
        <a:p>
          <a:endParaRPr lang="ru-RU"/>
        </a:p>
      </dgm:t>
    </dgm:pt>
    <dgm:pt modelId="{BC4D0132-49B9-4F42-B15A-123FB394719B}">
      <dgm:prSet/>
      <dgm:spPr/>
      <dgm:t>
        <a:bodyPr/>
        <a:lstStyle/>
        <a:p>
          <a:r>
            <a:rPr lang="ru-RU" dirty="0" smtClean="0"/>
            <a:t>привычное </a:t>
          </a:r>
          <a:r>
            <a:rPr lang="ru-RU" dirty="0" err="1" smtClean="0"/>
            <a:t>невынашивание</a:t>
          </a:r>
          <a:r>
            <a:rPr lang="ru-RU" dirty="0" smtClean="0"/>
            <a:t>.</a:t>
          </a:r>
          <a:endParaRPr lang="ru-RU" dirty="0"/>
        </a:p>
      </dgm:t>
    </dgm:pt>
    <dgm:pt modelId="{16B2E83D-9BC5-4FEC-928E-DB6DEBCF32B4}" type="parTrans" cxnId="{FD00F768-7076-4785-B3F6-F1974D10D7B9}">
      <dgm:prSet/>
      <dgm:spPr/>
      <dgm:t>
        <a:bodyPr/>
        <a:lstStyle/>
        <a:p>
          <a:endParaRPr lang="ru-RU"/>
        </a:p>
      </dgm:t>
    </dgm:pt>
    <dgm:pt modelId="{4B616668-867B-41EE-995A-478E26A2E7C9}" type="sibTrans" cxnId="{FD00F768-7076-4785-B3F6-F1974D10D7B9}">
      <dgm:prSet/>
      <dgm:spPr/>
      <dgm:t>
        <a:bodyPr/>
        <a:lstStyle/>
        <a:p>
          <a:endParaRPr lang="ru-RU"/>
        </a:p>
      </dgm:t>
    </dgm:pt>
    <dgm:pt modelId="{24AE472A-E17E-4124-8335-8BBD3C616EE6}" type="pres">
      <dgm:prSet presAssocID="{E4E9F1B5-3A8D-40C8-9AAB-4733E006A420}" presName="linearFlow" presStyleCnt="0">
        <dgm:presLayoutVars>
          <dgm:dir/>
          <dgm:resizeHandles val="exact"/>
        </dgm:presLayoutVars>
      </dgm:prSet>
      <dgm:spPr/>
    </dgm:pt>
    <dgm:pt modelId="{C787093B-F6A9-459C-B7C6-D4CAB9A1A426}" type="pres">
      <dgm:prSet presAssocID="{7B1DB494-D00E-49EC-A2A6-605B44AB4421}" presName="composite" presStyleCnt="0"/>
      <dgm:spPr/>
    </dgm:pt>
    <dgm:pt modelId="{EAE79570-E557-45DA-8CF6-064615B57764}" type="pres">
      <dgm:prSet presAssocID="{7B1DB494-D00E-49EC-A2A6-605B44AB4421}" presName="imgShp" presStyleLbl="fgImgPlace1" presStyleIdx="0" presStyleCnt="4"/>
      <dgm:spPr/>
    </dgm:pt>
    <dgm:pt modelId="{B4BF4E79-6AED-4539-8B28-FEB584FC4698}" type="pres">
      <dgm:prSet presAssocID="{7B1DB494-D00E-49EC-A2A6-605B44AB442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9273A-3CA3-4182-924B-C044D85DFC67}" type="pres">
      <dgm:prSet presAssocID="{44163C31-F192-4C89-A7C4-C7E8E609B77D}" presName="spacing" presStyleCnt="0"/>
      <dgm:spPr/>
    </dgm:pt>
    <dgm:pt modelId="{27C0B55D-31A4-4D79-9EA9-DF68B620A128}" type="pres">
      <dgm:prSet presAssocID="{FF70EA80-18F7-4FD1-A2E0-75154F582A2E}" presName="composite" presStyleCnt="0"/>
      <dgm:spPr/>
    </dgm:pt>
    <dgm:pt modelId="{A5E37118-633C-4960-9F87-56EB3B177622}" type="pres">
      <dgm:prSet presAssocID="{FF70EA80-18F7-4FD1-A2E0-75154F582A2E}" presName="imgShp" presStyleLbl="fgImgPlace1" presStyleIdx="1" presStyleCnt="4"/>
      <dgm:spPr/>
    </dgm:pt>
    <dgm:pt modelId="{8E19A9A7-43B1-41EA-B45D-24B7565970A4}" type="pres">
      <dgm:prSet presAssocID="{FF70EA80-18F7-4FD1-A2E0-75154F582A2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FF3B0-96ED-4C0F-8760-447DDA4BE385}" type="pres">
      <dgm:prSet presAssocID="{51F6F34B-4EF1-45A9-85D0-6E9990250556}" presName="spacing" presStyleCnt="0"/>
      <dgm:spPr/>
    </dgm:pt>
    <dgm:pt modelId="{AEBD012D-03F5-4BB2-965D-CF66A89D90B9}" type="pres">
      <dgm:prSet presAssocID="{7D9B87E6-3842-406F-B337-6A72B85F095F}" presName="composite" presStyleCnt="0"/>
      <dgm:spPr/>
    </dgm:pt>
    <dgm:pt modelId="{7365E2AA-12DD-4F69-829A-D194C5CD7059}" type="pres">
      <dgm:prSet presAssocID="{7D9B87E6-3842-406F-B337-6A72B85F095F}" presName="imgShp" presStyleLbl="fgImgPlace1" presStyleIdx="2" presStyleCnt="4"/>
      <dgm:spPr/>
    </dgm:pt>
    <dgm:pt modelId="{6A4245B8-EB3F-48B1-93FE-46A5CA86C4FB}" type="pres">
      <dgm:prSet presAssocID="{7D9B87E6-3842-406F-B337-6A72B85F095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073F4-436A-4481-A884-9968F61343CB}" type="pres">
      <dgm:prSet presAssocID="{A738EC62-AF3E-4AB2-B506-DFCA6285253C}" presName="spacing" presStyleCnt="0"/>
      <dgm:spPr/>
    </dgm:pt>
    <dgm:pt modelId="{CF34CAFD-73FF-4D4E-BD5B-E200C6CC9C8C}" type="pres">
      <dgm:prSet presAssocID="{BC4D0132-49B9-4F42-B15A-123FB394719B}" presName="composite" presStyleCnt="0"/>
      <dgm:spPr/>
    </dgm:pt>
    <dgm:pt modelId="{A5FEFF6A-D6C8-4853-94D6-DA7AAB5FEEE9}" type="pres">
      <dgm:prSet presAssocID="{BC4D0132-49B9-4F42-B15A-123FB394719B}" presName="imgShp" presStyleLbl="fgImgPlace1" presStyleIdx="3" presStyleCnt="4"/>
      <dgm:spPr/>
    </dgm:pt>
    <dgm:pt modelId="{D3A6B7A7-DF91-443F-8FA9-FAD1EC088FC9}" type="pres">
      <dgm:prSet presAssocID="{BC4D0132-49B9-4F42-B15A-123FB394719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EE111A-CDBE-4444-92A5-4EE30A63E21E}" type="presOf" srcId="{E4E9F1B5-3A8D-40C8-9AAB-4733E006A420}" destId="{24AE472A-E17E-4124-8335-8BBD3C616EE6}" srcOrd="0" destOrd="0" presId="urn:microsoft.com/office/officeart/2005/8/layout/vList3#1"/>
    <dgm:cxn modelId="{353B96CC-3654-45D2-A65A-AF2F1A583834}" srcId="{E4E9F1B5-3A8D-40C8-9AAB-4733E006A420}" destId="{7B1DB494-D00E-49EC-A2A6-605B44AB4421}" srcOrd="0" destOrd="0" parTransId="{E35F58EF-CDC3-4B81-868D-879E1366B3B8}" sibTransId="{44163C31-F192-4C89-A7C4-C7E8E609B77D}"/>
    <dgm:cxn modelId="{FD00F768-7076-4785-B3F6-F1974D10D7B9}" srcId="{E4E9F1B5-3A8D-40C8-9AAB-4733E006A420}" destId="{BC4D0132-49B9-4F42-B15A-123FB394719B}" srcOrd="3" destOrd="0" parTransId="{16B2E83D-9BC5-4FEC-928E-DB6DEBCF32B4}" sibTransId="{4B616668-867B-41EE-995A-478E26A2E7C9}"/>
    <dgm:cxn modelId="{EFAFD8A0-9D6D-4EC0-9C2F-0845478218E8}" type="presOf" srcId="{FF70EA80-18F7-4FD1-A2E0-75154F582A2E}" destId="{8E19A9A7-43B1-41EA-B45D-24B7565970A4}" srcOrd="0" destOrd="0" presId="urn:microsoft.com/office/officeart/2005/8/layout/vList3#1"/>
    <dgm:cxn modelId="{BF647784-29C1-423B-A3E0-AF7DB6DA7B67}" type="presOf" srcId="{7B1DB494-D00E-49EC-A2A6-605B44AB4421}" destId="{B4BF4E79-6AED-4539-8B28-FEB584FC4698}" srcOrd="0" destOrd="0" presId="urn:microsoft.com/office/officeart/2005/8/layout/vList3#1"/>
    <dgm:cxn modelId="{C7BC72EC-4AF2-490B-B581-56A3064F8EF0}" type="presOf" srcId="{BC4D0132-49B9-4F42-B15A-123FB394719B}" destId="{D3A6B7A7-DF91-443F-8FA9-FAD1EC088FC9}" srcOrd="0" destOrd="0" presId="urn:microsoft.com/office/officeart/2005/8/layout/vList3#1"/>
    <dgm:cxn modelId="{C66B88B4-5959-4F7C-A063-85A599984A97}" srcId="{E4E9F1B5-3A8D-40C8-9AAB-4733E006A420}" destId="{7D9B87E6-3842-406F-B337-6A72B85F095F}" srcOrd="2" destOrd="0" parTransId="{0710B552-6079-421E-9C34-8FAEF8C217DF}" sibTransId="{A738EC62-AF3E-4AB2-B506-DFCA6285253C}"/>
    <dgm:cxn modelId="{09917F98-1528-4F08-B581-0C3B1F107BAC}" type="presOf" srcId="{7D9B87E6-3842-406F-B337-6A72B85F095F}" destId="{6A4245B8-EB3F-48B1-93FE-46A5CA86C4FB}" srcOrd="0" destOrd="0" presId="urn:microsoft.com/office/officeart/2005/8/layout/vList3#1"/>
    <dgm:cxn modelId="{33A761A5-9419-4213-A771-51E55996903F}" srcId="{E4E9F1B5-3A8D-40C8-9AAB-4733E006A420}" destId="{FF70EA80-18F7-4FD1-A2E0-75154F582A2E}" srcOrd="1" destOrd="0" parTransId="{04F5E738-342D-4BD3-B8B5-B457B8F4EA01}" sibTransId="{51F6F34B-4EF1-45A9-85D0-6E9990250556}"/>
    <dgm:cxn modelId="{56D0F800-BC3B-4A84-8BA5-3AEA2EC1F4F3}" type="presParOf" srcId="{24AE472A-E17E-4124-8335-8BBD3C616EE6}" destId="{C787093B-F6A9-459C-B7C6-D4CAB9A1A426}" srcOrd="0" destOrd="0" presId="urn:microsoft.com/office/officeart/2005/8/layout/vList3#1"/>
    <dgm:cxn modelId="{700C2B2B-6593-4962-8FE0-8DA97B464012}" type="presParOf" srcId="{C787093B-F6A9-459C-B7C6-D4CAB9A1A426}" destId="{EAE79570-E557-45DA-8CF6-064615B57764}" srcOrd="0" destOrd="0" presId="urn:microsoft.com/office/officeart/2005/8/layout/vList3#1"/>
    <dgm:cxn modelId="{9E3F0E24-05F9-4F4D-8ED5-84E134610963}" type="presParOf" srcId="{C787093B-F6A9-459C-B7C6-D4CAB9A1A426}" destId="{B4BF4E79-6AED-4539-8B28-FEB584FC4698}" srcOrd="1" destOrd="0" presId="urn:microsoft.com/office/officeart/2005/8/layout/vList3#1"/>
    <dgm:cxn modelId="{8078D049-445E-4492-9E0B-18B1610C7109}" type="presParOf" srcId="{24AE472A-E17E-4124-8335-8BBD3C616EE6}" destId="{2D89273A-3CA3-4182-924B-C044D85DFC67}" srcOrd="1" destOrd="0" presId="urn:microsoft.com/office/officeart/2005/8/layout/vList3#1"/>
    <dgm:cxn modelId="{CF983492-EC27-430A-8907-864003C5B0BF}" type="presParOf" srcId="{24AE472A-E17E-4124-8335-8BBD3C616EE6}" destId="{27C0B55D-31A4-4D79-9EA9-DF68B620A128}" srcOrd="2" destOrd="0" presId="urn:microsoft.com/office/officeart/2005/8/layout/vList3#1"/>
    <dgm:cxn modelId="{E566B3F6-F9D8-4AB6-BA0C-9F5563AB8EFE}" type="presParOf" srcId="{27C0B55D-31A4-4D79-9EA9-DF68B620A128}" destId="{A5E37118-633C-4960-9F87-56EB3B177622}" srcOrd="0" destOrd="0" presId="urn:microsoft.com/office/officeart/2005/8/layout/vList3#1"/>
    <dgm:cxn modelId="{7E17A1EC-AD6F-4980-A075-1FFEC5854349}" type="presParOf" srcId="{27C0B55D-31A4-4D79-9EA9-DF68B620A128}" destId="{8E19A9A7-43B1-41EA-B45D-24B7565970A4}" srcOrd="1" destOrd="0" presId="urn:microsoft.com/office/officeart/2005/8/layout/vList3#1"/>
    <dgm:cxn modelId="{B29FDE3F-E716-4EEC-BB8A-9C0B125BDD9D}" type="presParOf" srcId="{24AE472A-E17E-4124-8335-8BBD3C616EE6}" destId="{F08FF3B0-96ED-4C0F-8760-447DDA4BE385}" srcOrd="3" destOrd="0" presId="urn:microsoft.com/office/officeart/2005/8/layout/vList3#1"/>
    <dgm:cxn modelId="{7D6BFC07-EAA6-46CF-8D00-31FBB82A33EE}" type="presParOf" srcId="{24AE472A-E17E-4124-8335-8BBD3C616EE6}" destId="{AEBD012D-03F5-4BB2-965D-CF66A89D90B9}" srcOrd="4" destOrd="0" presId="urn:microsoft.com/office/officeart/2005/8/layout/vList3#1"/>
    <dgm:cxn modelId="{4A174E47-C3EF-4EB7-A256-9997847ABCFD}" type="presParOf" srcId="{AEBD012D-03F5-4BB2-965D-CF66A89D90B9}" destId="{7365E2AA-12DD-4F69-829A-D194C5CD7059}" srcOrd="0" destOrd="0" presId="urn:microsoft.com/office/officeart/2005/8/layout/vList3#1"/>
    <dgm:cxn modelId="{B44F675E-8D70-4C5B-96D8-FBD6A2979132}" type="presParOf" srcId="{AEBD012D-03F5-4BB2-965D-CF66A89D90B9}" destId="{6A4245B8-EB3F-48B1-93FE-46A5CA86C4FB}" srcOrd="1" destOrd="0" presId="urn:microsoft.com/office/officeart/2005/8/layout/vList3#1"/>
    <dgm:cxn modelId="{8DC029D3-4271-4C8F-8EA7-764375D89B85}" type="presParOf" srcId="{24AE472A-E17E-4124-8335-8BBD3C616EE6}" destId="{65C073F4-436A-4481-A884-9968F61343CB}" srcOrd="5" destOrd="0" presId="urn:microsoft.com/office/officeart/2005/8/layout/vList3#1"/>
    <dgm:cxn modelId="{2A7768C4-883C-4176-99E7-DFBC733CD2EF}" type="presParOf" srcId="{24AE472A-E17E-4124-8335-8BBD3C616EE6}" destId="{CF34CAFD-73FF-4D4E-BD5B-E200C6CC9C8C}" srcOrd="6" destOrd="0" presId="urn:microsoft.com/office/officeart/2005/8/layout/vList3#1"/>
    <dgm:cxn modelId="{6FC2AD83-C952-4E01-ABE1-71D702517EE5}" type="presParOf" srcId="{CF34CAFD-73FF-4D4E-BD5B-E200C6CC9C8C}" destId="{A5FEFF6A-D6C8-4853-94D6-DA7AAB5FEEE9}" srcOrd="0" destOrd="0" presId="urn:microsoft.com/office/officeart/2005/8/layout/vList3#1"/>
    <dgm:cxn modelId="{F70A494A-C7F3-4969-A172-40C1606AFEA8}" type="presParOf" srcId="{CF34CAFD-73FF-4D4E-BD5B-E200C6CC9C8C}" destId="{D3A6B7A7-DF91-443F-8FA9-FAD1EC088FC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E9F1B5-3A8D-40C8-9AAB-4733E006A420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FF70EA80-18F7-4FD1-A2E0-75154F582A2E}">
      <dgm:prSet phldrT="[Текст]"/>
      <dgm:spPr/>
      <dgm:t>
        <a:bodyPr/>
        <a:lstStyle/>
        <a:p>
          <a:r>
            <a:rPr lang="ru-RU" dirty="0" smtClean="0"/>
            <a:t>преждевременный разрыв плодных оболочек;</a:t>
          </a:r>
          <a:endParaRPr lang="ru-RU" dirty="0"/>
        </a:p>
      </dgm:t>
    </dgm:pt>
    <dgm:pt modelId="{04F5E738-342D-4BD3-B8B5-B457B8F4EA01}" type="parTrans" cxnId="{33A761A5-9419-4213-A771-51E55996903F}">
      <dgm:prSet/>
      <dgm:spPr/>
      <dgm:t>
        <a:bodyPr/>
        <a:lstStyle/>
        <a:p>
          <a:endParaRPr lang="ru-RU"/>
        </a:p>
      </dgm:t>
    </dgm:pt>
    <dgm:pt modelId="{51F6F34B-4EF1-45A9-85D0-6E9990250556}" type="sibTrans" cxnId="{33A761A5-9419-4213-A771-51E55996903F}">
      <dgm:prSet/>
      <dgm:spPr/>
      <dgm:t>
        <a:bodyPr/>
        <a:lstStyle/>
        <a:p>
          <a:endParaRPr lang="ru-RU"/>
        </a:p>
      </dgm:t>
    </dgm:pt>
    <dgm:pt modelId="{6C86FFF0-B2E7-48B4-804D-509FF693C28B}">
      <dgm:prSet phldrT="[Текст]"/>
      <dgm:spPr/>
      <dgm:t>
        <a:bodyPr/>
        <a:lstStyle/>
        <a:p>
          <a:r>
            <a:rPr lang="ru-RU" dirty="0" smtClean="0"/>
            <a:t>асфиксия плода.</a:t>
          </a:r>
          <a:endParaRPr lang="ru-RU" dirty="0"/>
        </a:p>
      </dgm:t>
    </dgm:pt>
    <dgm:pt modelId="{3E1D0108-B7E1-466E-9A29-1EA230047C14}" type="parTrans" cxnId="{C285980A-308C-46E3-A2C9-58E953B96B72}">
      <dgm:prSet/>
      <dgm:spPr/>
      <dgm:t>
        <a:bodyPr/>
        <a:lstStyle/>
        <a:p>
          <a:endParaRPr lang="ru-RU"/>
        </a:p>
      </dgm:t>
    </dgm:pt>
    <dgm:pt modelId="{F13CA4FD-8859-41A1-9BC3-565E6A926C9D}" type="sibTrans" cxnId="{C285980A-308C-46E3-A2C9-58E953B96B72}">
      <dgm:prSet/>
      <dgm:spPr/>
      <dgm:t>
        <a:bodyPr/>
        <a:lstStyle/>
        <a:p>
          <a:endParaRPr lang="ru-RU"/>
        </a:p>
      </dgm:t>
    </dgm:pt>
    <dgm:pt modelId="{61EF2AEF-C196-4F98-B305-C054AA654156}">
      <dgm:prSet phldrT="[Текст]"/>
      <dgm:spPr/>
      <dgm:t>
        <a:bodyPr/>
        <a:lstStyle/>
        <a:p>
          <a:r>
            <a:rPr lang="ru-RU" smtClean="0"/>
            <a:t>затяжные </a:t>
          </a:r>
          <a:r>
            <a:rPr lang="ru-RU" dirty="0" smtClean="0"/>
            <a:t>роды;</a:t>
          </a:r>
          <a:endParaRPr lang="ru-RU" dirty="0"/>
        </a:p>
      </dgm:t>
    </dgm:pt>
    <dgm:pt modelId="{6062C1DB-1AA0-46EC-A1F3-C8147A7134DA}" type="parTrans" cxnId="{74230BA0-512D-4D96-B449-480410B4C461}">
      <dgm:prSet/>
      <dgm:spPr/>
      <dgm:t>
        <a:bodyPr/>
        <a:lstStyle/>
        <a:p>
          <a:endParaRPr lang="ru-RU"/>
        </a:p>
      </dgm:t>
    </dgm:pt>
    <dgm:pt modelId="{0CE38A88-30F8-4D63-B3AD-762F0577D734}" type="sibTrans" cxnId="{74230BA0-512D-4D96-B449-480410B4C461}">
      <dgm:prSet/>
      <dgm:spPr/>
      <dgm:t>
        <a:bodyPr/>
        <a:lstStyle/>
        <a:p>
          <a:endParaRPr lang="ru-RU"/>
        </a:p>
      </dgm:t>
    </dgm:pt>
    <dgm:pt modelId="{7B1DB494-D00E-49EC-A2A6-605B44AB4421}">
      <dgm:prSet/>
      <dgm:spPr/>
      <dgm:t>
        <a:bodyPr/>
        <a:lstStyle/>
        <a:p>
          <a:r>
            <a:rPr lang="ru-RU" dirty="0" smtClean="0"/>
            <a:t>преждевременные роды;</a:t>
          </a:r>
          <a:endParaRPr lang="ru-RU" dirty="0"/>
        </a:p>
      </dgm:t>
    </dgm:pt>
    <dgm:pt modelId="{E35F58EF-CDC3-4B81-868D-879E1366B3B8}" type="parTrans" cxnId="{353B96CC-3654-45D2-A65A-AF2F1A583834}">
      <dgm:prSet/>
      <dgm:spPr/>
      <dgm:t>
        <a:bodyPr/>
        <a:lstStyle/>
        <a:p>
          <a:endParaRPr lang="ru-RU"/>
        </a:p>
      </dgm:t>
    </dgm:pt>
    <dgm:pt modelId="{44163C31-F192-4C89-A7C4-C7E8E609B77D}" type="sibTrans" cxnId="{353B96CC-3654-45D2-A65A-AF2F1A583834}">
      <dgm:prSet/>
      <dgm:spPr/>
      <dgm:t>
        <a:bodyPr/>
        <a:lstStyle/>
        <a:p>
          <a:endParaRPr lang="ru-RU"/>
        </a:p>
      </dgm:t>
    </dgm:pt>
    <dgm:pt modelId="{7D9B87E6-3842-406F-B337-6A72B85F095F}">
      <dgm:prSet/>
      <dgm:spPr/>
      <dgm:t>
        <a:bodyPr/>
        <a:lstStyle/>
        <a:p>
          <a:r>
            <a:rPr lang="ru-RU" dirty="0" smtClean="0"/>
            <a:t>аномалии родовой деятельности;</a:t>
          </a:r>
          <a:endParaRPr lang="ru-RU" dirty="0"/>
        </a:p>
      </dgm:t>
    </dgm:pt>
    <dgm:pt modelId="{0710B552-6079-421E-9C34-8FAEF8C217DF}" type="parTrans" cxnId="{C66B88B4-5959-4F7C-A063-85A599984A97}">
      <dgm:prSet/>
      <dgm:spPr/>
      <dgm:t>
        <a:bodyPr/>
        <a:lstStyle/>
        <a:p>
          <a:endParaRPr lang="ru-RU"/>
        </a:p>
      </dgm:t>
    </dgm:pt>
    <dgm:pt modelId="{A738EC62-AF3E-4AB2-B506-DFCA6285253C}" type="sibTrans" cxnId="{C66B88B4-5959-4F7C-A063-85A599984A97}">
      <dgm:prSet/>
      <dgm:spPr/>
      <dgm:t>
        <a:bodyPr/>
        <a:lstStyle/>
        <a:p>
          <a:endParaRPr lang="ru-RU"/>
        </a:p>
      </dgm:t>
    </dgm:pt>
    <dgm:pt modelId="{24AE472A-E17E-4124-8335-8BBD3C616EE6}" type="pres">
      <dgm:prSet presAssocID="{E4E9F1B5-3A8D-40C8-9AAB-4733E006A420}" presName="linearFlow" presStyleCnt="0">
        <dgm:presLayoutVars>
          <dgm:dir/>
          <dgm:resizeHandles val="exact"/>
        </dgm:presLayoutVars>
      </dgm:prSet>
      <dgm:spPr/>
    </dgm:pt>
    <dgm:pt modelId="{C787093B-F6A9-459C-B7C6-D4CAB9A1A426}" type="pres">
      <dgm:prSet presAssocID="{7B1DB494-D00E-49EC-A2A6-605B44AB4421}" presName="composite" presStyleCnt="0"/>
      <dgm:spPr/>
    </dgm:pt>
    <dgm:pt modelId="{EAE79570-E557-45DA-8CF6-064615B57764}" type="pres">
      <dgm:prSet presAssocID="{7B1DB494-D00E-49EC-A2A6-605B44AB4421}" presName="imgShp" presStyleLbl="fgImgPlace1" presStyleIdx="0" presStyleCnt="5"/>
      <dgm:spPr/>
    </dgm:pt>
    <dgm:pt modelId="{B4BF4E79-6AED-4539-8B28-FEB584FC4698}" type="pres">
      <dgm:prSet presAssocID="{7B1DB494-D00E-49EC-A2A6-605B44AB4421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9273A-3CA3-4182-924B-C044D85DFC67}" type="pres">
      <dgm:prSet presAssocID="{44163C31-F192-4C89-A7C4-C7E8E609B77D}" presName="spacing" presStyleCnt="0"/>
      <dgm:spPr/>
    </dgm:pt>
    <dgm:pt modelId="{18117D33-C20F-4BF6-AC7E-89FB1590707B}" type="pres">
      <dgm:prSet presAssocID="{61EF2AEF-C196-4F98-B305-C054AA654156}" presName="composite" presStyleCnt="0"/>
      <dgm:spPr/>
    </dgm:pt>
    <dgm:pt modelId="{07595DB8-712F-47CE-8C78-A9330E111ABE}" type="pres">
      <dgm:prSet presAssocID="{61EF2AEF-C196-4F98-B305-C054AA654156}" presName="imgShp" presStyleLbl="fgImgPlace1" presStyleIdx="1" presStyleCnt="5"/>
      <dgm:spPr/>
    </dgm:pt>
    <dgm:pt modelId="{DE79E7C0-F7C7-4D5E-ABA2-C10298AEFB13}" type="pres">
      <dgm:prSet presAssocID="{61EF2AEF-C196-4F98-B305-C054AA65415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937AC-F32F-452F-8CFE-5E1FB67A2B00}" type="pres">
      <dgm:prSet presAssocID="{0CE38A88-30F8-4D63-B3AD-762F0577D734}" presName="spacing" presStyleCnt="0"/>
      <dgm:spPr/>
    </dgm:pt>
    <dgm:pt modelId="{27C0B55D-31A4-4D79-9EA9-DF68B620A128}" type="pres">
      <dgm:prSet presAssocID="{FF70EA80-18F7-4FD1-A2E0-75154F582A2E}" presName="composite" presStyleCnt="0"/>
      <dgm:spPr/>
    </dgm:pt>
    <dgm:pt modelId="{A5E37118-633C-4960-9F87-56EB3B177622}" type="pres">
      <dgm:prSet presAssocID="{FF70EA80-18F7-4FD1-A2E0-75154F582A2E}" presName="imgShp" presStyleLbl="fgImgPlace1" presStyleIdx="2" presStyleCnt="5"/>
      <dgm:spPr/>
    </dgm:pt>
    <dgm:pt modelId="{8E19A9A7-43B1-41EA-B45D-24B7565970A4}" type="pres">
      <dgm:prSet presAssocID="{FF70EA80-18F7-4FD1-A2E0-75154F582A2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FF3B0-96ED-4C0F-8760-447DDA4BE385}" type="pres">
      <dgm:prSet presAssocID="{51F6F34B-4EF1-45A9-85D0-6E9990250556}" presName="spacing" presStyleCnt="0"/>
      <dgm:spPr/>
    </dgm:pt>
    <dgm:pt modelId="{AEBD012D-03F5-4BB2-965D-CF66A89D90B9}" type="pres">
      <dgm:prSet presAssocID="{7D9B87E6-3842-406F-B337-6A72B85F095F}" presName="composite" presStyleCnt="0"/>
      <dgm:spPr/>
    </dgm:pt>
    <dgm:pt modelId="{7365E2AA-12DD-4F69-829A-D194C5CD7059}" type="pres">
      <dgm:prSet presAssocID="{7D9B87E6-3842-406F-B337-6A72B85F095F}" presName="imgShp" presStyleLbl="fgImgPlace1" presStyleIdx="3" presStyleCnt="5"/>
      <dgm:spPr/>
    </dgm:pt>
    <dgm:pt modelId="{6A4245B8-EB3F-48B1-93FE-46A5CA86C4FB}" type="pres">
      <dgm:prSet presAssocID="{7D9B87E6-3842-406F-B337-6A72B85F095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073F4-436A-4481-A884-9968F61343CB}" type="pres">
      <dgm:prSet presAssocID="{A738EC62-AF3E-4AB2-B506-DFCA6285253C}" presName="spacing" presStyleCnt="0"/>
      <dgm:spPr/>
    </dgm:pt>
    <dgm:pt modelId="{02C03820-FCC1-4E24-BC54-B06366AF41D1}" type="pres">
      <dgm:prSet presAssocID="{6C86FFF0-B2E7-48B4-804D-509FF693C28B}" presName="composite" presStyleCnt="0"/>
      <dgm:spPr/>
    </dgm:pt>
    <dgm:pt modelId="{98A86323-2998-4E31-8A51-1D1ACAC8130A}" type="pres">
      <dgm:prSet presAssocID="{6C86FFF0-B2E7-48B4-804D-509FF693C28B}" presName="imgShp" presStyleLbl="fgImgPlace1" presStyleIdx="4" presStyleCnt="5"/>
      <dgm:spPr/>
    </dgm:pt>
    <dgm:pt modelId="{ADB056A6-A318-4AF6-8BDE-72ADF157B526}" type="pres">
      <dgm:prSet presAssocID="{6C86FFF0-B2E7-48B4-804D-509FF693C28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E605AD-AC32-4278-819C-F924661E2016}" type="presOf" srcId="{6C86FFF0-B2E7-48B4-804D-509FF693C28B}" destId="{ADB056A6-A318-4AF6-8BDE-72ADF157B526}" srcOrd="0" destOrd="0" presId="urn:microsoft.com/office/officeart/2005/8/layout/vList3#2"/>
    <dgm:cxn modelId="{353B96CC-3654-45D2-A65A-AF2F1A583834}" srcId="{E4E9F1B5-3A8D-40C8-9AAB-4733E006A420}" destId="{7B1DB494-D00E-49EC-A2A6-605B44AB4421}" srcOrd="0" destOrd="0" parTransId="{E35F58EF-CDC3-4B81-868D-879E1366B3B8}" sibTransId="{44163C31-F192-4C89-A7C4-C7E8E609B77D}"/>
    <dgm:cxn modelId="{74230BA0-512D-4D96-B449-480410B4C461}" srcId="{E4E9F1B5-3A8D-40C8-9AAB-4733E006A420}" destId="{61EF2AEF-C196-4F98-B305-C054AA654156}" srcOrd="1" destOrd="0" parTransId="{6062C1DB-1AA0-46EC-A1F3-C8147A7134DA}" sibTransId="{0CE38A88-30F8-4D63-B3AD-762F0577D734}"/>
    <dgm:cxn modelId="{764468F6-36C6-4C98-A9AF-7876E1D27189}" type="presOf" srcId="{61EF2AEF-C196-4F98-B305-C054AA654156}" destId="{DE79E7C0-F7C7-4D5E-ABA2-C10298AEFB13}" srcOrd="0" destOrd="0" presId="urn:microsoft.com/office/officeart/2005/8/layout/vList3#2"/>
    <dgm:cxn modelId="{C285980A-308C-46E3-A2C9-58E953B96B72}" srcId="{E4E9F1B5-3A8D-40C8-9AAB-4733E006A420}" destId="{6C86FFF0-B2E7-48B4-804D-509FF693C28B}" srcOrd="4" destOrd="0" parTransId="{3E1D0108-B7E1-466E-9A29-1EA230047C14}" sibTransId="{F13CA4FD-8859-41A1-9BC3-565E6A926C9D}"/>
    <dgm:cxn modelId="{516D4864-B5A5-4D20-84E6-C5981AC8320D}" type="presOf" srcId="{7B1DB494-D00E-49EC-A2A6-605B44AB4421}" destId="{B4BF4E79-6AED-4539-8B28-FEB584FC4698}" srcOrd="0" destOrd="0" presId="urn:microsoft.com/office/officeart/2005/8/layout/vList3#2"/>
    <dgm:cxn modelId="{6E060DCE-3F0C-4EA8-8B25-52C12F66D0B8}" type="presOf" srcId="{E4E9F1B5-3A8D-40C8-9AAB-4733E006A420}" destId="{24AE472A-E17E-4124-8335-8BBD3C616EE6}" srcOrd="0" destOrd="0" presId="urn:microsoft.com/office/officeart/2005/8/layout/vList3#2"/>
    <dgm:cxn modelId="{C66B88B4-5959-4F7C-A063-85A599984A97}" srcId="{E4E9F1B5-3A8D-40C8-9AAB-4733E006A420}" destId="{7D9B87E6-3842-406F-B337-6A72B85F095F}" srcOrd="3" destOrd="0" parTransId="{0710B552-6079-421E-9C34-8FAEF8C217DF}" sibTransId="{A738EC62-AF3E-4AB2-B506-DFCA6285253C}"/>
    <dgm:cxn modelId="{33A761A5-9419-4213-A771-51E55996903F}" srcId="{E4E9F1B5-3A8D-40C8-9AAB-4733E006A420}" destId="{FF70EA80-18F7-4FD1-A2E0-75154F582A2E}" srcOrd="2" destOrd="0" parTransId="{04F5E738-342D-4BD3-B8B5-B457B8F4EA01}" sibTransId="{51F6F34B-4EF1-45A9-85D0-6E9990250556}"/>
    <dgm:cxn modelId="{A6CD4EAB-C22D-4AD8-A3FB-769D3CD3DB2D}" type="presOf" srcId="{FF70EA80-18F7-4FD1-A2E0-75154F582A2E}" destId="{8E19A9A7-43B1-41EA-B45D-24B7565970A4}" srcOrd="0" destOrd="0" presId="urn:microsoft.com/office/officeart/2005/8/layout/vList3#2"/>
    <dgm:cxn modelId="{069F0074-7196-4510-947A-E803D4A5ECD1}" type="presOf" srcId="{7D9B87E6-3842-406F-B337-6A72B85F095F}" destId="{6A4245B8-EB3F-48B1-93FE-46A5CA86C4FB}" srcOrd="0" destOrd="0" presId="urn:microsoft.com/office/officeart/2005/8/layout/vList3#2"/>
    <dgm:cxn modelId="{462AA9CB-ECFF-45B8-AB39-A2292B92F75B}" type="presParOf" srcId="{24AE472A-E17E-4124-8335-8BBD3C616EE6}" destId="{C787093B-F6A9-459C-B7C6-D4CAB9A1A426}" srcOrd="0" destOrd="0" presId="urn:microsoft.com/office/officeart/2005/8/layout/vList3#2"/>
    <dgm:cxn modelId="{9445090F-97DC-45F9-A610-1E5900404753}" type="presParOf" srcId="{C787093B-F6A9-459C-B7C6-D4CAB9A1A426}" destId="{EAE79570-E557-45DA-8CF6-064615B57764}" srcOrd="0" destOrd="0" presId="urn:microsoft.com/office/officeart/2005/8/layout/vList3#2"/>
    <dgm:cxn modelId="{EC5C3A7C-F91B-47F8-AFF0-1D6A8E565A56}" type="presParOf" srcId="{C787093B-F6A9-459C-B7C6-D4CAB9A1A426}" destId="{B4BF4E79-6AED-4539-8B28-FEB584FC4698}" srcOrd="1" destOrd="0" presId="urn:microsoft.com/office/officeart/2005/8/layout/vList3#2"/>
    <dgm:cxn modelId="{056745B8-0850-4E49-82A3-DA9CF226385E}" type="presParOf" srcId="{24AE472A-E17E-4124-8335-8BBD3C616EE6}" destId="{2D89273A-3CA3-4182-924B-C044D85DFC67}" srcOrd="1" destOrd="0" presId="urn:microsoft.com/office/officeart/2005/8/layout/vList3#2"/>
    <dgm:cxn modelId="{96678BFB-EBB9-43F1-A17D-ED967430655C}" type="presParOf" srcId="{24AE472A-E17E-4124-8335-8BBD3C616EE6}" destId="{18117D33-C20F-4BF6-AC7E-89FB1590707B}" srcOrd="2" destOrd="0" presId="urn:microsoft.com/office/officeart/2005/8/layout/vList3#2"/>
    <dgm:cxn modelId="{CF3C6555-4737-4BF9-9126-5D3DFC96093D}" type="presParOf" srcId="{18117D33-C20F-4BF6-AC7E-89FB1590707B}" destId="{07595DB8-712F-47CE-8C78-A9330E111ABE}" srcOrd="0" destOrd="0" presId="urn:microsoft.com/office/officeart/2005/8/layout/vList3#2"/>
    <dgm:cxn modelId="{04F6F901-E6D6-457F-812F-B3388A948573}" type="presParOf" srcId="{18117D33-C20F-4BF6-AC7E-89FB1590707B}" destId="{DE79E7C0-F7C7-4D5E-ABA2-C10298AEFB13}" srcOrd="1" destOrd="0" presId="urn:microsoft.com/office/officeart/2005/8/layout/vList3#2"/>
    <dgm:cxn modelId="{B61AD000-5DFF-4D47-85B0-96F847BCB559}" type="presParOf" srcId="{24AE472A-E17E-4124-8335-8BBD3C616EE6}" destId="{2DD937AC-F32F-452F-8CFE-5E1FB67A2B00}" srcOrd="3" destOrd="0" presId="urn:microsoft.com/office/officeart/2005/8/layout/vList3#2"/>
    <dgm:cxn modelId="{D63323C5-870F-4ABB-8B82-45D0A25C469C}" type="presParOf" srcId="{24AE472A-E17E-4124-8335-8BBD3C616EE6}" destId="{27C0B55D-31A4-4D79-9EA9-DF68B620A128}" srcOrd="4" destOrd="0" presId="urn:microsoft.com/office/officeart/2005/8/layout/vList3#2"/>
    <dgm:cxn modelId="{02911D3F-7608-4446-8A09-20708AFE0C75}" type="presParOf" srcId="{27C0B55D-31A4-4D79-9EA9-DF68B620A128}" destId="{A5E37118-633C-4960-9F87-56EB3B177622}" srcOrd="0" destOrd="0" presId="urn:microsoft.com/office/officeart/2005/8/layout/vList3#2"/>
    <dgm:cxn modelId="{D85EDF2A-CD30-4DF2-B4C3-361CB992D130}" type="presParOf" srcId="{27C0B55D-31A4-4D79-9EA9-DF68B620A128}" destId="{8E19A9A7-43B1-41EA-B45D-24B7565970A4}" srcOrd="1" destOrd="0" presId="urn:microsoft.com/office/officeart/2005/8/layout/vList3#2"/>
    <dgm:cxn modelId="{44A369C4-E861-428F-A78D-73D70E705D62}" type="presParOf" srcId="{24AE472A-E17E-4124-8335-8BBD3C616EE6}" destId="{F08FF3B0-96ED-4C0F-8760-447DDA4BE385}" srcOrd="5" destOrd="0" presId="urn:microsoft.com/office/officeart/2005/8/layout/vList3#2"/>
    <dgm:cxn modelId="{C80C24C0-5E67-4B25-A10A-ADD294FAE09C}" type="presParOf" srcId="{24AE472A-E17E-4124-8335-8BBD3C616EE6}" destId="{AEBD012D-03F5-4BB2-965D-CF66A89D90B9}" srcOrd="6" destOrd="0" presId="urn:microsoft.com/office/officeart/2005/8/layout/vList3#2"/>
    <dgm:cxn modelId="{AE3671FA-8DB3-4E7F-A978-F6567A434271}" type="presParOf" srcId="{AEBD012D-03F5-4BB2-965D-CF66A89D90B9}" destId="{7365E2AA-12DD-4F69-829A-D194C5CD7059}" srcOrd="0" destOrd="0" presId="urn:microsoft.com/office/officeart/2005/8/layout/vList3#2"/>
    <dgm:cxn modelId="{13131F1D-9C99-414C-8B6A-1C580F2B3476}" type="presParOf" srcId="{AEBD012D-03F5-4BB2-965D-CF66A89D90B9}" destId="{6A4245B8-EB3F-48B1-93FE-46A5CA86C4FB}" srcOrd="1" destOrd="0" presId="urn:microsoft.com/office/officeart/2005/8/layout/vList3#2"/>
    <dgm:cxn modelId="{13FC763D-0C81-41D1-8603-D6F1C3A8515E}" type="presParOf" srcId="{24AE472A-E17E-4124-8335-8BBD3C616EE6}" destId="{65C073F4-436A-4481-A884-9968F61343CB}" srcOrd="7" destOrd="0" presId="urn:microsoft.com/office/officeart/2005/8/layout/vList3#2"/>
    <dgm:cxn modelId="{ADFF8ED8-9A8E-4B33-BA9F-A020BE6BB4C0}" type="presParOf" srcId="{24AE472A-E17E-4124-8335-8BBD3C616EE6}" destId="{02C03820-FCC1-4E24-BC54-B06366AF41D1}" srcOrd="8" destOrd="0" presId="urn:microsoft.com/office/officeart/2005/8/layout/vList3#2"/>
    <dgm:cxn modelId="{BE472848-8130-455F-898A-71B4DB118A58}" type="presParOf" srcId="{02C03820-FCC1-4E24-BC54-B06366AF41D1}" destId="{98A86323-2998-4E31-8A51-1D1ACAC8130A}" srcOrd="0" destOrd="0" presId="urn:microsoft.com/office/officeart/2005/8/layout/vList3#2"/>
    <dgm:cxn modelId="{27036FA6-55A2-47DC-9A9E-30528D4DFAD1}" type="presParOf" srcId="{02C03820-FCC1-4E24-BC54-B06366AF41D1}" destId="{ADB056A6-A318-4AF6-8BDE-72ADF157B526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E9F1B5-3A8D-40C8-9AAB-4733E006A420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</dgm:pt>
    <dgm:pt modelId="{FF70EA80-18F7-4FD1-A2E0-75154F582A2E}">
      <dgm:prSet phldrT="[Текст]"/>
      <dgm:spPr/>
      <dgm:t>
        <a:bodyPr/>
        <a:lstStyle/>
        <a:p>
          <a:r>
            <a:rPr lang="ru-RU" dirty="0" smtClean="0"/>
            <a:t>сепсис;</a:t>
          </a:r>
          <a:endParaRPr lang="ru-RU" dirty="0"/>
        </a:p>
      </dgm:t>
    </dgm:pt>
    <dgm:pt modelId="{04F5E738-342D-4BD3-B8B5-B457B8F4EA01}" type="parTrans" cxnId="{33A761A5-9419-4213-A771-51E55996903F}">
      <dgm:prSet/>
      <dgm:spPr/>
      <dgm:t>
        <a:bodyPr/>
        <a:lstStyle/>
        <a:p>
          <a:endParaRPr lang="ru-RU"/>
        </a:p>
      </dgm:t>
    </dgm:pt>
    <dgm:pt modelId="{51F6F34B-4EF1-45A9-85D0-6E9990250556}" type="sibTrans" cxnId="{33A761A5-9419-4213-A771-51E55996903F}">
      <dgm:prSet/>
      <dgm:spPr/>
      <dgm:t>
        <a:bodyPr/>
        <a:lstStyle/>
        <a:p>
          <a:endParaRPr lang="ru-RU"/>
        </a:p>
      </dgm:t>
    </dgm:pt>
    <dgm:pt modelId="{61EF2AEF-C196-4F98-B305-C054AA654156}">
      <dgm:prSet phldrT="[Текст]"/>
      <dgm:spPr/>
      <dgm:t>
        <a:bodyPr/>
        <a:lstStyle/>
        <a:p>
          <a:r>
            <a:rPr lang="ru-RU" dirty="0" smtClean="0"/>
            <a:t>эндометрит;</a:t>
          </a:r>
          <a:endParaRPr lang="ru-RU" dirty="0"/>
        </a:p>
      </dgm:t>
    </dgm:pt>
    <dgm:pt modelId="{6062C1DB-1AA0-46EC-A1F3-C8147A7134DA}" type="parTrans" cxnId="{74230BA0-512D-4D96-B449-480410B4C461}">
      <dgm:prSet/>
      <dgm:spPr/>
      <dgm:t>
        <a:bodyPr/>
        <a:lstStyle/>
        <a:p>
          <a:endParaRPr lang="ru-RU"/>
        </a:p>
      </dgm:t>
    </dgm:pt>
    <dgm:pt modelId="{0CE38A88-30F8-4D63-B3AD-762F0577D734}" type="sibTrans" cxnId="{74230BA0-512D-4D96-B449-480410B4C461}">
      <dgm:prSet/>
      <dgm:spPr/>
      <dgm:t>
        <a:bodyPr/>
        <a:lstStyle/>
        <a:p>
          <a:endParaRPr lang="ru-RU"/>
        </a:p>
      </dgm:t>
    </dgm:pt>
    <dgm:pt modelId="{7B1DB494-D00E-49EC-A2A6-605B44AB4421}">
      <dgm:prSet/>
      <dgm:spPr/>
      <dgm:t>
        <a:bodyPr/>
        <a:lstStyle/>
        <a:p>
          <a:r>
            <a:rPr lang="ru-RU" smtClean="0"/>
            <a:t>субинвалюция </a:t>
          </a:r>
          <a:r>
            <a:rPr lang="ru-RU" dirty="0" smtClean="0"/>
            <a:t>матки;</a:t>
          </a:r>
          <a:endParaRPr lang="ru-RU" dirty="0"/>
        </a:p>
      </dgm:t>
    </dgm:pt>
    <dgm:pt modelId="{E35F58EF-CDC3-4B81-868D-879E1366B3B8}" type="parTrans" cxnId="{353B96CC-3654-45D2-A65A-AF2F1A583834}">
      <dgm:prSet/>
      <dgm:spPr/>
      <dgm:t>
        <a:bodyPr/>
        <a:lstStyle/>
        <a:p>
          <a:endParaRPr lang="ru-RU"/>
        </a:p>
      </dgm:t>
    </dgm:pt>
    <dgm:pt modelId="{44163C31-F192-4C89-A7C4-C7E8E609B77D}" type="sibTrans" cxnId="{353B96CC-3654-45D2-A65A-AF2F1A583834}">
      <dgm:prSet/>
      <dgm:spPr/>
      <dgm:t>
        <a:bodyPr/>
        <a:lstStyle/>
        <a:p>
          <a:endParaRPr lang="ru-RU"/>
        </a:p>
      </dgm:t>
    </dgm:pt>
    <dgm:pt modelId="{7D9B87E6-3842-406F-B337-6A72B85F095F}">
      <dgm:prSet/>
      <dgm:spPr/>
      <dgm:t>
        <a:bodyPr/>
        <a:lstStyle/>
        <a:p>
          <a:r>
            <a:rPr lang="ru-RU" dirty="0" smtClean="0"/>
            <a:t>мастит.</a:t>
          </a:r>
          <a:endParaRPr lang="ru-RU" dirty="0"/>
        </a:p>
      </dgm:t>
    </dgm:pt>
    <dgm:pt modelId="{0710B552-6079-421E-9C34-8FAEF8C217DF}" type="parTrans" cxnId="{C66B88B4-5959-4F7C-A063-85A599984A97}">
      <dgm:prSet/>
      <dgm:spPr/>
      <dgm:t>
        <a:bodyPr/>
        <a:lstStyle/>
        <a:p>
          <a:endParaRPr lang="ru-RU"/>
        </a:p>
      </dgm:t>
    </dgm:pt>
    <dgm:pt modelId="{A738EC62-AF3E-4AB2-B506-DFCA6285253C}" type="sibTrans" cxnId="{C66B88B4-5959-4F7C-A063-85A599984A97}">
      <dgm:prSet/>
      <dgm:spPr/>
      <dgm:t>
        <a:bodyPr/>
        <a:lstStyle/>
        <a:p>
          <a:endParaRPr lang="ru-RU"/>
        </a:p>
      </dgm:t>
    </dgm:pt>
    <dgm:pt modelId="{24AE472A-E17E-4124-8335-8BBD3C616EE6}" type="pres">
      <dgm:prSet presAssocID="{E4E9F1B5-3A8D-40C8-9AAB-4733E006A420}" presName="linearFlow" presStyleCnt="0">
        <dgm:presLayoutVars>
          <dgm:dir/>
          <dgm:resizeHandles val="exact"/>
        </dgm:presLayoutVars>
      </dgm:prSet>
      <dgm:spPr/>
    </dgm:pt>
    <dgm:pt modelId="{C787093B-F6A9-459C-B7C6-D4CAB9A1A426}" type="pres">
      <dgm:prSet presAssocID="{7B1DB494-D00E-49EC-A2A6-605B44AB4421}" presName="composite" presStyleCnt="0"/>
      <dgm:spPr/>
    </dgm:pt>
    <dgm:pt modelId="{EAE79570-E557-45DA-8CF6-064615B57764}" type="pres">
      <dgm:prSet presAssocID="{7B1DB494-D00E-49EC-A2A6-605B44AB4421}" presName="imgShp" presStyleLbl="fgImgPlace1" presStyleIdx="0" presStyleCnt="4"/>
      <dgm:spPr/>
    </dgm:pt>
    <dgm:pt modelId="{B4BF4E79-6AED-4539-8B28-FEB584FC4698}" type="pres">
      <dgm:prSet presAssocID="{7B1DB494-D00E-49EC-A2A6-605B44AB442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9273A-3CA3-4182-924B-C044D85DFC67}" type="pres">
      <dgm:prSet presAssocID="{44163C31-F192-4C89-A7C4-C7E8E609B77D}" presName="spacing" presStyleCnt="0"/>
      <dgm:spPr/>
    </dgm:pt>
    <dgm:pt modelId="{18117D33-C20F-4BF6-AC7E-89FB1590707B}" type="pres">
      <dgm:prSet presAssocID="{61EF2AEF-C196-4F98-B305-C054AA654156}" presName="composite" presStyleCnt="0"/>
      <dgm:spPr/>
    </dgm:pt>
    <dgm:pt modelId="{07595DB8-712F-47CE-8C78-A9330E111ABE}" type="pres">
      <dgm:prSet presAssocID="{61EF2AEF-C196-4F98-B305-C054AA654156}" presName="imgShp" presStyleLbl="fgImgPlace1" presStyleIdx="1" presStyleCnt="4"/>
      <dgm:spPr/>
    </dgm:pt>
    <dgm:pt modelId="{DE79E7C0-F7C7-4D5E-ABA2-C10298AEFB13}" type="pres">
      <dgm:prSet presAssocID="{61EF2AEF-C196-4F98-B305-C054AA65415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937AC-F32F-452F-8CFE-5E1FB67A2B00}" type="pres">
      <dgm:prSet presAssocID="{0CE38A88-30F8-4D63-B3AD-762F0577D734}" presName="spacing" presStyleCnt="0"/>
      <dgm:spPr/>
    </dgm:pt>
    <dgm:pt modelId="{27C0B55D-31A4-4D79-9EA9-DF68B620A128}" type="pres">
      <dgm:prSet presAssocID="{FF70EA80-18F7-4FD1-A2E0-75154F582A2E}" presName="composite" presStyleCnt="0"/>
      <dgm:spPr/>
    </dgm:pt>
    <dgm:pt modelId="{A5E37118-633C-4960-9F87-56EB3B177622}" type="pres">
      <dgm:prSet presAssocID="{FF70EA80-18F7-4FD1-A2E0-75154F582A2E}" presName="imgShp" presStyleLbl="fgImgPlace1" presStyleIdx="2" presStyleCnt="4"/>
      <dgm:spPr/>
    </dgm:pt>
    <dgm:pt modelId="{8E19A9A7-43B1-41EA-B45D-24B7565970A4}" type="pres">
      <dgm:prSet presAssocID="{FF70EA80-18F7-4FD1-A2E0-75154F582A2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FF3B0-96ED-4C0F-8760-447DDA4BE385}" type="pres">
      <dgm:prSet presAssocID="{51F6F34B-4EF1-45A9-85D0-6E9990250556}" presName="spacing" presStyleCnt="0"/>
      <dgm:spPr/>
    </dgm:pt>
    <dgm:pt modelId="{AEBD012D-03F5-4BB2-965D-CF66A89D90B9}" type="pres">
      <dgm:prSet presAssocID="{7D9B87E6-3842-406F-B337-6A72B85F095F}" presName="composite" presStyleCnt="0"/>
      <dgm:spPr/>
    </dgm:pt>
    <dgm:pt modelId="{7365E2AA-12DD-4F69-829A-D194C5CD7059}" type="pres">
      <dgm:prSet presAssocID="{7D9B87E6-3842-406F-B337-6A72B85F095F}" presName="imgShp" presStyleLbl="fgImgPlace1" presStyleIdx="3" presStyleCnt="4"/>
      <dgm:spPr/>
    </dgm:pt>
    <dgm:pt modelId="{6A4245B8-EB3F-48B1-93FE-46A5CA86C4FB}" type="pres">
      <dgm:prSet presAssocID="{7D9B87E6-3842-406F-B337-6A72B85F095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516882-6925-4881-BA85-6BC612884998}" type="presOf" srcId="{FF70EA80-18F7-4FD1-A2E0-75154F582A2E}" destId="{8E19A9A7-43B1-41EA-B45D-24B7565970A4}" srcOrd="0" destOrd="0" presId="urn:microsoft.com/office/officeart/2005/8/layout/vList3#3"/>
    <dgm:cxn modelId="{33A761A5-9419-4213-A771-51E55996903F}" srcId="{E4E9F1B5-3A8D-40C8-9AAB-4733E006A420}" destId="{FF70EA80-18F7-4FD1-A2E0-75154F582A2E}" srcOrd="2" destOrd="0" parTransId="{04F5E738-342D-4BD3-B8B5-B457B8F4EA01}" sibTransId="{51F6F34B-4EF1-45A9-85D0-6E9990250556}"/>
    <dgm:cxn modelId="{772BFB2C-DC5B-4921-AED6-BB7FF8C8A812}" type="presOf" srcId="{7B1DB494-D00E-49EC-A2A6-605B44AB4421}" destId="{B4BF4E79-6AED-4539-8B28-FEB584FC4698}" srcOrd="0" destOrd="0" presId="urn:microsoft.com/office/officeart/2005/8/layout/vList3#3"/>
    <dgm:cxn modelId="{74230BA0-512D-4D96-B449-480410B4C461}" srcId="{E4E9F1B5-3A8D-40C8-9AAB-4733E006A420}" destId="{61EF2AEF-C196-4F98-B305-C054AA654156}" srcOrd="1" destOrd="0" parTransId="{6062C1DB-1AA0-46EC-A1F3-C8147A7134DA}" sibTransId="{0CE38A88-30F8-4D63-B3AD-762F0577D734}"/>
    <dgm:cxn modelId="{C81B87C0-C387-40A9-9EFA-D05047504BD2}" type="presOf" srcId="{7D9B87E6-3842-406F-B337-6A72B85F095F}" destId="{6A4245B8-EB3F-48B1-93FE-46A5CA86C4FB}" srcOrd="0" destOrd="0" presId="urn:microsoft.com/office/officeart/2005/8/layout/vList3#3"/>
    <dgm:cxn modelId="{353B96CC-3654-45D2-A65A-AF2F1A583834}" srcId="{E4E9F1B5-3A8D-40C8-9AAB-4733E006A420}" destId="{7B1DB494-D00E-49EC-A2A6-605B44AB4421}" srcOrd="0" destOrd="0" parTransId="{E35F58EF-CDC3-4B81-868D-879E1366B3B8}" sibTransId="{44163C31-F192-4C89-A7C4-C7E8E609B77D}"/>
    <dgm:cxn modelId="{AB3637F7-E42D-4163-9C06-E243C98F8AB2}" type="presOf" srcId="{E4E9F1B5-3A8D-40C8-9AAB-4733E006A420}" destId="{24AE472A-E17E-4124-8335-8BBD3C616EE6}" srcOrd="0" destOrd="0" presId="urn:microsoft.com/office/officeart/2005/8/layout/vList3#3"/>
    <dgm:cxn modelId="{C66B88B4-5959-4F7C-A063-85A599984A97}" srcId="{E4E9F1B5-3A8D-40C8-9AAB-4733E006A420}" destId="{7D9B87E6-3842-406F-B337-6A72B85F095F}" srcOrd="3" destOrd="0" parTransId="{0710B552-6079-421E-9C34-8FAEF8C217DF}" sibTransId="{A738EC62-AF3E-4AB2-B506-DFCA6285253C}"/>
    <dgm:cxn modelId="{2E2E476A-14F5-40A2-82C0-9BDA4CEA045E}" type="presOf" srcId="{61EF2AEF-C196-4F98-B305-C054AA654156}" destId="{DE79E7C0-F7C7-4D5E-ABA2-C10298AEFB13}" srcOrd="0" destOrd="0" presId="urn:microsoft.com/office/officeart/2005/8/layout/vList3#3"/>
    <dgm:cxn modelId="{3DD8BFEC-81E4-4A72-9E3C-404BBA3F6044}" type="presParOf" srcId="{24AE472A-E17E-4124-8335-8BBD3C616EE6}" destId="{C787093B-F6A9-459C-B7C6-D4CAB9A1A426}" srcOrd="0" destOrd="0" presId="urn:microsoft.com/office/officeart/2005/8/layout/vList3#3"/>
    <dgm:cxn modelId="{6B676B65-EB55-47C4-8B11-DDCE3F4CBE9B}" type="presParOf" srcId="{C787093B-F6A9-459C-B7C6-D4CAB9A1A426}" destId="{EAE79570-E557-45DA-8CF6-064615B57764}" srcOrd="0" destOrd="0" presId="urn:microsoft.com/office/officeart/2005/8/layout/vList3#3"/>
    <dgm:cxn modelId="{1FDD24E4-D414-4A93-BE7A-F3D80FF47A92}" type="presParOf" srcId="{C787093B-F6A9-459C-B7C6-D4CAB9A1A426}" destId="{B4BF4E79-6AED-4539-8B28-FEB584FC4698}" srcOrd="1" destOrd="0" presId="urn:microsoft.com/office/officeart/2005/8/layout/vList3#3"/>
    <dgm:cxn modelId="{A4EC8DA7-E6DB-4068-B423-21DFF8B3957A}" type="presParOf" srcId="{24AE472A-E17E-4124-8335-8BBD3C616EE6}" destId="{2D89273A-3CA3-4182-924B-C044D85DFC67}" srcOrd="1" destOrd="0" presId="urn:microsoft.com/office/officeart/2005/8/layout/vList3#3"/>
    <dgm:cxn modelId="{3B787345-411B-41F7-A1EA-E3489415A860}" type="presParOf" srcId="{24AE472A-E17E-4124-8335-8BBD3C616EE6}" destId="{18117D33-C20F-4BF6-AC7E-89FB1590707B}" srcOrd="2" destOrd="0" presId="urn:microsoft.com/office/officeart/2005/8/layout/vList3#3"/>
    <dgm:cxn modelId="{7ACE9F3A-B767-40CC-80DD-30DB950FAF40}" type="presParOf" srcId="{18117D33-C20F-4BF6-AC7E-89FB1590707B}" destId="{07595DB8-712F-47CE-8C78-A9330E111ABE}" srcOrd="0" destOrd="0" presId="urn:microsoft.com/office/officeart/2005/8/layout/vList3#3"/>
    <dgm:cxn modelId="{6A6E74C1-AF41-42AC-A5D9-4F2783EDC761}" type="presParOf" srcId="{18117D33-C20F-4BF6-AC7E-89FB1590707B}" destId="{DE79E7C0-F7C7-4D5E-ABA2-C10298AEFB13}" srcOrd="1" destOrd="0" presId="urn:microsoft.com/office/officeart/2005/8/layout/vList3#3"/>
    <dgm:cxn modelId="{165F051E-6AF3-4EF5-BC3B-500DF7728C44}" type="presParOf" srcId="{24AE472A-E17E-4124-8335-8BBD3C616EE6}" destId="{2DD937AC-F32F-452F-8CFE-5E1FB67A2B00}" srcOrd="3" destOrd="0" presId="urn:microsoft.com/office/officeart/2005/8/layout/vList3#3"/>
    <dgm:cxn modelId="{6ADE68AF-F461-49EE-B3F6-3D6864F79345}" type="presParOf" srcId="{24AE472A-E17E-4124-8335-8BBD3C616EE6}" destId="{27C0B55D-31A4-4D79-9EA9-DF68B620A128}" srcOrd="4" destOrd="0" presId="urn:microsoft.com/office/officeart/2005/8/layout/vList3#3"/>
    <dgm:cxn modelId="{8582CF08-A41B-4760-AEBF-8278B096660C}" type="presParOf" srcId="{27C0B55D-31A4-4D79-9EA9-DF68B620A128}" destId="{A5E37118-633C-4960-9F87-56EB3B177622}" srcOrd="0" destOrd="0" presId="urn:microsoft.com/office/officeart/2005/8/layout/vList3#3"/>
    <dgm:cxn modelId="{722FBF64-174B-4574-92F6-BD6EB0E535B6}" type="presParOf" srcId="{27C0B55D-31A4-4D79-9EA9-DF68B620A128}" destId="{8E19A9A7-43B1-41EA-B45D-24B7565970A4}" srcOrd="1" destOrd="0" presId="urn:microsoft.com/office/officeart/2005/8/layout/vList3#3"/>
    <dgm:cxn modelId="{166CE2B1-3A53-4199-B08D-D59E01EFF4B2}" type="presParOf" srcId="{24AE472A-E17E-4124-8335-8BBD3C616EE6}" destId="{F08FF3B0-96ED-4C0F-8760-447DDA4BE385}" srcOrd="5" destOrd="0" presId="urn:microsoft.com/office/officeart/2005/8/layout/vList3#3"/>
    <dgm:cxn modelId="{4FEBF204-F1A1-4B2F-AAE7-E5808C3461CC}" type="presParOf" srcId="{24AE472A-E17E-4124-8335-8BBD3C616EE6}" destId="{AEBD012D-03F5-4BB2-965D-CF66A89D90B9}" srcOrd="6" destOrd="0" presId="urn:microsoft.com/office/officeart/2005/8/layout/vList3#3"/>
    <dgm:cxn modelId="{C8FC6AFA-8095-4AFF-9371-434806C045E0}" type="presParOf" srcId="{AEBD012D-03F5-4BB2-965D-CF66A89D90B9}" destId="{7365E2AA-12DD-4F69-829A-D194C5CD7059}" srcOrd="0" destOrd="0" presId="urn:microsoft.com/office/officeart/2005/8/layout/vList3#3"/>
    <dgm:cxn modelId="{E9AE456F-2551-4B06-868B-EC18AA5D82ED}" type="presParOf" srcId="{AEBD012D-03F5-4BB2-965D-CF66A89D90B9}" destId="{6A4245B8-EB3F-48B1-93FE-46A5CA86C4FB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E9F1B5-3A8D-40C8-9AAB-4733E006A420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</dgm:pt>
    <dgm:pt modelId="{FF70EA80-18F7-4FD1-A2E0-75154F582A2E}">
      <dgm:prSet phldrT="[Текст]"/>
      <dgm:spPr/>
      <dgm:t>
        <a:bodyPr/>
        <a:lstStyle/>
        <a:p>
          <a:r>
            <a:rPr lang="ru-RU" dirty="0" smtClean="0"/>
            <a:t>патологическая желтуха новорождённых;</a:t>
          </a:r>
          <a:endParaRPr lang="ru-RU" dirty="0"/>
        </a:p>
      </dgm:t>
    </dgm:pt>
    <dgm:pt modelId="{04F5E738-342D-4BD3-B8B5-B457B8F4EA01}" type="parTrans" cxnId="{33A761A5-9419-4213-A771-51E55996903F}">
      <dgm:prSet/>
      <dgm:spPr/>
      <dgm:t>
        <a:bodyPr/>
        <a:lstStyle/>
        <a:p>
          <a:endParaRPr lang="ru-RU"/>
        </a:p>
      </dgm:t>
    </dgm:pt>
    <dgm:pt modelId="{51F6F34B-4EF1-45A9-85D0-6E9990250556}" type="sibTrans" cxnId="{33A761A5-9419-4213-A771-51E55996903F}">
      <dgm:prSet/>
      <dgm:spPr/>
      <dgm:t>
        <a:bodyPr/>
        <a:lstStyle/>
        <a:p>
          <a:endParaRPr lang="ru-RU"/>
        </a:p>
      </dgm:t>
    </dgm:pt>
    <dgm:pt modelId="{6C86FFF0-B2E7-48B4-804D-509FF693C28B}">
      <dgm:prSet phldrT="[Текст]"/>
      <dgm:spPr/>
      <dgm:t>
        <a:bodyPr/>
        <a:lstStyle/>
        <a:p>
          <a:r>
            <a:rPr lang="ru-RU" dirty="0" smtClean="0"/>
            <a:t>часто болеющие дети.</a:t>
          </a:r>
          <a:endParaRPr lang="ru-RU" dirty="0"/>
        </a:p>
      </dgm:t>
    </dgm:pt>
    <dgm:pt modelId="{3E1D0108-B7E1-466E-9A29-1EA230047C14}" type="parTrans" cxnId="{C285980A-308C-46E3-A2C9-58E953B96B72}">
      <dgm:prSet/>
      <dgm:spPr/>
      <dgm:t>
        <a:bodyPr/>
        <a:lstStyle/>
        <a:p>
          <a:endParaRPr lang="ru-RU"/>
        </a:p>
      </dgm:t>
    </dgm:pt>
    <dgm:pt modelId="{F13CA4FD-8859-41A1-9BC3-565E6A926C9D}" type="sibTrans" cxnId="{C285980A-308C-46E3-A2C9-58E953B96B72}">
      <dgm:prSet/>
      <dgm:spPr/>
      <dgm:t>
        <a:bodyPr/>
        <a:lstStyle/>
        <a:p>
          <a:endParaRPr lang="ru-RU"/>
        </a:p>
      </dgm:t>
    </dgm:pt>
    <dgm:pt modelId="{61EF2AEF-C196-4F98-B305-C054AA654156}">
      <dgm:prSet phldrT="[Текст]"/>
      <dgm:spPr/>
      <dgm:t>
        <a:bodyPr/>
        <a:lstStyle/>
        <a:p>
          <a:r>
            <a:rPr lang="ru-RU" dirty="0" smtClean="0"/>
            <a:t>врождённая пневмония, сепсис;</a:t>
          </a:r>
          <a:endParaRPr lang="ru-RU" dirty="0"/>
        </a:p>
      </dgm:t>
    </dgm:pt>
    <dgm:pt modelId="{6062C1DB-1AA0-46EC-A1F3-C8147A7134DA}" type="parTrans" cxnId="{74230BA0-512D-4D96-B449-480410B4C461}">
      <dgm:prSet/>
      <dgm:spPr/>
      <dgm:t>
        <a:bodyPr/>
        <a:lstStyle/>
        <a:p>
          <a:endParaRPr lang="ru-RU"/>
        </a:p>
      </dgm:t>
    </dgm:pt>
    <dgm:pt modelId="{0CE38A88-30F8-4D63-B3AD-762F0577D734}" type="sibTrans" cxnId="{74230BA0-512D-4D96-B449-480410B4C461}">
      <dgm:prSet/>
      <dgm:spPr/>
      <dgm:t>
        <a:bodyPr/>
        <a:lstStyle/>
        <a:p>
          <a:endParaRPr lang="ru-RU"/>
        </a:p>
      </dgm:t>
    </dgm:pt>
    <dgm:pt modelId="{7B1DB494-D00E-49EC-A2A6-605B44AB4421}">
      <dgm:prSet/>
      <dgm:spPr/>
      <dgm:t>
        <a:bodyPr/>
        <a:lstStyle/>
        <a:p>
          <a:r>
            <a:rPr lang="ru-RU" dirty="0" smtClean="0"/>
            <a:t>ДЦП;</a:t>
          </a:r>
          <a:endParaRPr lang="ru-RU" dirty="0"/>
        </a:p>
      </dgm:t>
    </dgm:pt>
    <dgm:pt modelId="{E35F58EF-CDC3-4B81-868D-879E1366B3B8}" type="parTrans" cxnId="{353B96CC-3654-45D2-A65A-AF2F1A583834}">
      <dgm:prSet/>
      <dgm:spPr/>
      <dgm:t>
        <a:bodyPr/>
        <a:lstStyle/>
        <a:p>
          <a:endParaRPr lang="ru-RU"/>
        </a:p>
      </dgm:t>
    </dgm:pt>
    <dgm:pt modelId="{44163C31-F192-4C89-A7C4-C7E8E609B77D}" type="sibTrans" cxnId="{353B96CC-3654-45D2-A65A-AF2F1A583834}">
      <dgm:prSet/>
      <dgm:spPr/>
      <dgm:t>
        <a:bodyPr/>
        <a:lstStyle/>
        <a:p>
          <a:endParaRPr lang="ru-RU"/>
        </a:p>
      </dgm:t>
    </dgm:pt>
    <dgm:pt modelId="{7D9B87E6-3842-406F-B337-6A72B85F095F}">
      <dgm:prSet/>
      <dgm:spPr/>
      <dgm:t>
        <a:bodyPr/>
        <a:lstStyle/>
        <a:p>
          <a:r>
            <a:rPr lang="ru-RU" dirty="0" smtClean="0"/>
            <a:t>нарушения слуха и зрения;</a:t>
          </a:r>
          <a:endParaRPr lang="ru-RU" dirty="0"/>
        </a:p>
      </dgm:t>
    </dgm:pt>
    <dgm:pt modelId="{0710B552-6079-421E-9C34-8FAEF8C217DF}" type="parTrans" cxnId="{C66B88B4-5959-4F7C-A063-85A599984A97}">
      <dgm:prSet/>
      <dgm:spPr/>
      <dgm:t>
        <a:bodyPr/>
        <a:lstStyle/>
        <a:p>
          <a:endParaRPr lang="ru-RU"/>
        </a:p>
      </dgm:t>
    </dgm:pt>
    <dgm:pt modelId="{A738EC62-AF3E-4AB2-B506-DFCA6285253C}" type="sibTrans" cxnId="{C66B88B4-5959-4F7C-A063-85A599984A97}">
      <dgm:prSet/>
      <dgm:spPr/>
      <dgm:t>
        <a:bodyPr/>
        <a:lstStyle/>
        <a:p>
          <a:endParaRPr lang="ru-RU"/>
        </a:p>
      </dgm:t>
    </dgm:pt>
    <dgm:pt modelId="{24AE472A-E17E-4124-8335-8BBD3C616EE6}" type="pres">
      <dgm:prSet presAssocID="{E4E9F1B5-3A8D-40C8-9AAB-4733E006A420}" presName="linearFlow" presStyleCnt="0">
        <dgm:presLayoutVars>
          <dgm:dir/>
          <dgm:resizeHandles val="exact"/>
        </dgm:presLayoutVars>
      </dgm:prSet>
      <dgm:spPr/>
    </dgm:pt>
    <dgm:pt modelId="{C787093B-F6A9-459C-B7C6-D4CAB9A1A426}" type="pres">
      <dgm:prSet presAssocID="{7B1DB494-D00E-49EC-A2A6-605B44AB4421}" presName="composite" presStyleCnt="0"/>
      <dgm:spPr/>
    </dgm:pt>
    <dgm:pt modelId="{EAE79570-E557-45DA-8CF6-064615B57764}" type="pres">
      <dgm:prSet presAssocID="{7B1DB494-D00E-49EC-A2A6-605B44AB4421}" presName="imgShp" presStyleLbl="fgImgPlace1" presStyleIdx="0" presStyleCnt="5"/>
      <dgm:spPr/>
    </dgm:pt>
    <dgm:pt modelId="{B4BF4E79-6AED-4539-8B28-FEB584FC4698}" type="pres">
      <dgm:prSet presAssocID="{7B1DB494-D00E-49EC-A2A6-605B44AB4421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9273A-3CA3-4182-924B-C044D85DFC67}" type="pres">
      <dgm:prSet presAssocID="{44163C31-F192-4C89-A7C4-C7E8E609B77D}" presName="spacing" presStyleCnt="0"/>
      <dgm:spPr/>
    </dgm:pt>
    <dgm:pt modelId="{18117D33-C20F-4BF6-AC7E-89FB1590707B}" type="pres">
      <dgm:prSet presAssocID="{61EF2AEF-C196-4F98-B305-C054AA654156}" presName="composite" presStyleCnt="0"/>
      <dgm:spPr/>
    </dgm:pt>
    <dgm:pt modelId="{07595DB8-712F-47CE-8C78-A9330E111ABE}" type="pres">
      <dgm:prSet presAssocID="{61EF2AEF-C196-4F98-B305-C054AA654156}" presName="imgShp" presStyleLbl="fgImgPlace1" presStyleIdx="1" presStyleCnt="5"/>
      <dgm:spPr/>
    </dgm:pt>
    <dgm:pt modelId="{DE79E7C0-F7C7-4D5E-ABA2-C10298AEFB13}" type="pres">
      <dgm:prSet presAssocID="{61EF2AEF-C196-4F98-B305-C054AA65415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937AC-F32F-452F-8CFE-5E1FB67A2B00}" type="pres">
      <dgm:prSet presAssocID="{0CE38A88-30F8-4D63-B3AD-762F0577D734}" presName="spacing" presStyleCnt="0"/>
      <dgm:spPr/>
    </dgm:pt>
    <dgm:pt modelId="{27C0B55D-31A4-4D79-9EA9-DF68B620A128}" type="pres">
      <dgm:prSet presAssocID="{FF70EA80-18F7-4FD1-A2E0-75154F582A2E}" presName="composite" presStyleCnt="0"/>
      <dgm:spPr/>
    </dgm:pt>
    <dgm:pt modelId="{A5E37118-633C-4960-9F87-56EB3B177622}" type="pres">
      <dgm:prSet presAssocID="{FF70EA80-18F7-4FD1-A2E0-75154F582A2E}" presName="imgShp" presStyleLbl="fgImgPlace1" presStyleIdx="2" presStyleCnt="5"/>
      <dgm:spPr/>
    </dgm:pt>
    <dgm:pt modelId="{8E19A9A7-43B1-41EA-B45D-24B7565970A4}" type="pres">
      <dgm:prSet presAssocID="{FF70EA80-18F7-4FD1-A2E0-75154F582A2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FF3B0-96ED-4C0F-8760-447DDA4BE385}" type="pres">
      <dgm:prSet presAssocID="{51F6F34B-4EF1-45A9-85D0-6E9990250556}" presName="spacing" presStyleCnt="0"/>
      <dgm:spPr/>
    </dgm:pt>
    <dgm:pt modelId="{AEBD012D-03F5-4BB2-965D-CF66A89D90B9}" type="pres">
      <dgm:prSet presAssocID="{7D9B87E6-3842-406F-B337-6A72B85F095F}" presName="composite" presStyleCnt="0"/>
      <dgm:spPr/>
    </dgm:pt>
    <dgm:pt modelId="{7365E2AA-12DD-4F69-829A-D194C5CD7059}" type="pres">
      <dgm:prSet presAssocID="{7D9B87E6-3842-406F-B337-6A72B85F095F}" presName="imgShp" presStyleLbl="fgImgPlace1" presStyleIdx="3" presStyleCnt="5"/>
      <dgm:spPr/>
    </dgm:pt>
    <dgm:pt modelId="{6A4245B8-EB3F-48B1-93FE-46A5CA86C4FB}" type="pres">
      <dgm:prSet presAssocID="{7D9B87E6-3842-406F-B337-6A72B85F095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073F4-436A-4481-A884-9968F61343CB}" type="pres">
      <dgm:prSet presAssocID="{A738EC62-AF3E-4AB2-B506-DFCA6285253C}" presName="spacing" presStyleCnt="0"/>
      <dgm:spPr/>
    </dgm:pt>
    <dgm:pt modelId="{02C03820-FCC1-4E24-BC54-B06366AF41D1}" type="pres">
      <dgm:prSet presAssocID="{6C86FFF0-B2E7-48B4-804D-509FF693C28B}" presName="composite" presStyleCnt="0"/>
      <dgm:spPr/>
    </dgm:pt>
    <dgm:pt modelId="{98A86323-2998-4E31-8A51-1D1ACAC8130A}" type="pres">
      <dgm:prSet presAssocID="{6C86FFF0-B2E7-48B4-804D-509FF693C28B}" presName="imgShp" presStyleLbl="fgImgPlace1" presStyleIdx="4" presStyleCnt="5"/>
      <dgm:spPr/>
    </dgm:pt>
    <dgm:pt modelId="{ADB056A6-A318-4AF6-8BDE-72ADF157B526}" type="pres">
      <dgm:prSet presAssocID="{6C86FFF0-B2E7-48B4-804D-509FF693C28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F07CD5-CEE5-4DF6-A79C-F44F07C86861}" type="presOf" srcId="{61EF2AEF-C196-4F98-B305-C054AA654156}" destId="{DE79E7C0-F7C7-4D5E-ABA2-C10298AEFB13}" srcOrd="0" destOrd="0" presId="urn:microsoft.com/office/officeart/2005/8/layout/vList3#4"/>
    <dgm:cxn modelId="{63FDF477-3A50-4D25-B2DB-621F55B38D30}" type="presOf" srcId="{7D9B87E6-3842-406F-B337-6A72B85F095F}" destId="{6A4245B8-EB3F-48B1-93FE-46A5CA86C4FB}" srcOrd="0" destOrd="0" presId="urn:microsoft.com/office/officeart/2005/8/layout/vList3#4"/>
    <dgm:cxn modelId="{353B96CC-3654-45D2-A65A-AF2F1A583834}" srcId="{E4E9F1B5-3A8D-40C8-9AAB-4733E006A420}" destId="{7B1DB494-D00E-49EC-A2A6-605B44AB4421}" srcOrd="0" destOrd="0" parTransId="{E35F58EF-CDC3-4B81-868D-879E1366B3B8}" sibTransId="{44163C31-F192-4C89-A7C4-C7E8E609B77D}"/>
    <dgm:cxn modelId="{74230BA0-512D-4D96-B449-480410B4C461}" srcId="{E4E9F1B5-3A8D-40C8-9AAB-4733E006A420}" destId="{61EF2AEF-C196-4F98-B305-C054AA654156}" srcOrd="1" destOrd="0" parTransId="{6062C1DB-1AA0-46EC-A1F3-C8147A7134DA}" sibTransId="{0CE38A88-30F8-4D63-B3AD-762F0577D734}"/>
    <dgm:cxn modelId="{70631FE5-0476-4674-8A61-01FE918596EB}" type="presOf" srcId="{FF70EA80-18F7-4FD1-A2E0-75154F582A2E}" destId="{8E19A9A7-43B1-41EA-B45D-24B7565970A4}" srcOrd="0" destOrd="0" presId="urn:microsoft.com/office/officeart/2005/8/layout/vList3#4"/>
    <dgm:cxn modelId="{C285980A-308C-46E3-A2C9-58E953B96B72}" srcId="{E4E9F1B5-3A8D-40C8-9AAB-4733E006A420}" destId="{6C86FFF0-B2E7-48B4-804D-509FF693C28B}" srcOrd="4" destOrd="0" parTransId="{3E1D0108-B7E1-466E-9A29-1EA230047C14}" sibTransId="{F13CA4FD-8859-41A1-9BC3-565E6A926C9D}"/>
    <dgm:cxn modelId="{FC48C58C-158C-46BF-A516-01AEBD651172}" type="presOf" srcId="{6C86FFF0-B2E7-48B4-804D-509FF693C28B}" destId="{ADB056A6-A318-4AF6-8BDE-72ADF157B526}" srcOrd="0" destOrd="0" presId="urn:microsoft.com/office/officeart/2005/8/layout/vList3#4"/>
    <dgm:cxn modelId="{19E9857A-FD51-4C1F-8497-3B0DB0F569D4}" type="presOf" srcId="{7B1DB494-D00E-49EC-A2A6-605B44AB4421}" destId="{B4BF4E79-6AED-4539-8B28-FEB584FC4698}" srcOrd="0" destOrd="0" presId="urn:microsoft.com/office/officeart/2005/8/layout/vList3#4"/>
    <dgm:cxn modelId="{B7BCF3B7-5667-432E-B1FC-59FD464E155F}" type="presOf" srcId="{E4E9F1B5-3A8D-40C8-9AAB-4733E006A420}" destId="{24AE472A-E17E-4124-8335-8BBD3C616EE6}" srcOrd="0" destOrd="0" presId="urn:microsoft.com/office/officeart/2005/8/layout/vList3#4"/>
    <dgm:cxn modelId="{C66B88B4-5959-4F7C-A063-85A599984A97}" srcId="{E4E9F1B5-3A8D-40C8-9AAB-4733E006A420}" destId="{7D9B87E6-3842-406F-B337-6A72B85F095F}" srcOrd="3" destOrd="0" parTransId="{0710B552-6079-421E-9C34-8FAEF8C217DF}" sibTransId="{A738EC62-AF3E-4AB2-B506-DFCA6285253C}"/>
    <dgm:cxn modelId="{33A761A5-9419-4213-A771-51E55996903F}" srcId="{E4E9F1B5-3A8D-40C8-9AAB-4733E006A420}" destId="{FF70EA80-18F7-4FD1-A2E0-75154F582A2E}" srcOrd="2" destOrd="0" parTransId="{04F5E738-342D-4BD3-B8B5-B457B8F4EA01}" sibTransId="{51F6F34B-4EF1-45A9-85D0-6E9990250556}"/>
    <dgm:cxn modelId="{9484163F-5BA0-476F-B0B0-309ECE47AAD0}" type="presParOf" srcId="{24AE472A-E17E-4124-8335-8BBD3C616EE6}" destId="{C787093B-F6A9-459C-B7C6-D4CAB9A1A426}" srcOrd="0" destOrd="0" presId="urn:microsoft.com/office/officeart/2005/8/layout/vList3#4"/>
    <dgm:cxn modelId="{B332DC69-1A8E-4581-BCED-8C2150781465}" type="presParOf" srcId="{C787093B-F6A9-459C-B7C6-D4CAB9A1A426}" destId="{EAE79570-E557-45DA-8CF6-064615B57764}" srcOrd="0" destOrd="0" presId="urn:microsoft.com/office/officeart/2005/8/layout/vList3#4"/>
    <dgm:cxn modelId="{8D64EBFA-2FF7-4AC5-BA66-212F2AD10692}" type="presParOf" srcId="{C787093B-F6A9-459C-B7C6-D4CAB9A1A426}" destId="{B4BF4E79-6AED-4539-8B28-FEB584FC4698}" srcOrd="1" destOrd="0" presId="urn:microsoft.com/office/officeart/2005/8/layout/vList3#4"/>
    <dgm:cxn modelId="{B712999D-F9A5-45F1-AF8C-90D5C9ACEDDC}" type="presParOf" srcId="{24AE472A-E17E-4124-8335-8BBD3C616EE6}" destId="{2D89273A-3CA3-4182-924B-C044D85DFC67}" srcOrd="1" destOrd="0" presId="urn:microsoft.com/office/officeart/2005/8/layout/vList3#4"/>
    <dgm:cxn modelId="{06A0F791-EF57-4620-A846-B95D75282273}" type="presParOf" srcId="{24AE472A-E17E-4124-8335-8BBD3C616EE6}" destId="{18117D33-C20F-4BF6-AC7E-89FB1590707B}" srcOrd="2" destOrd="0" presId="urn:microsoft.com/office/officeart/2005/8/layout/vList3#4"/>
    <dgm:cxn modelId="{F6AC715A-7662-4F5F-889D-0D41DC632427}" type="presParOf" srcId="{18117D33-C20F-4BF6-AC7E-89FB1590707B}" destId="{07595DB8-712F-47CE-8C78-A9330E111ABE}" srcOrd="0" destOrd="0" presId="urn:microsoft.com/office/officeart/2005/8/layout/vList3#4"/>
    <dgm:cxn modelId="{CC9A5BBB-0C6A-4309-871E-2A5ABAABDBBA}" type="presParOf" srcId="{18117D33-C20F-4BF6-AC7E-89FB1590707B}" destId="{DE79E7C0-F7C7-4D5E-ABA2-C10298AEFB13}" srcOrd="1" destOrd="0" presId="urn:microsoft.com/office/officeart/2005/8/layout/vList3#4"/>
    <dgm:cxn modelId="{F805F6A8-4112-42CB-B0A8-3D46AD666341}" type="presParOf" srcId="{24AE472A-E17E-4124-8335-8BBD3C616EE6}" destId="{2DD937AC-F32F-452F-8CFE-5E1FB67A2B00}" srcOrd="3" destOrd="0" presId="urn:microsoft.com/office/officeart/2005/8/layout/vList3#4"/>
    <dgm:cxn modelId="{73DD61F3-50F3-4995-97B1-89293F09FB5B}" type="presParOf" srcId="{24AE472A-E17E-4124-8335-8BBD3C616EE6}" destId="{27C0B55D-31A4-4D79-9EA9-DF68B620A128}" srcOrd="4" destOrd="0" presId="urn:microsoft.com/office/officeart/2005/8/layout/vList3#4"/>
    <dgm:cxn modelId="{5C08A4CA-356E-4199-9C8A-57EBD890D6D3}" type="presParOf" srcId="{27C0B55D-31A4-4D79-9EA9-DF68B620A128}" destId="{A5E37118-633C-4960-9F87-56EB3B177622}" srcOrd="0" destOrd="0" presId="urn:microsoft.com/office/officeart/2005/8/layout/vList3#4"/>
    <dgm:cxn modelId="{1EC5798C-14DE-46BC-9FB7-09C8E97004D9}" type="presParOf" srcId="{27C0B55D-31A4-4D79-9EA9-DF68B620A128}" destId="{8E19A9A7-43B1-41EA-B45D-24B7565970A4}" srcOrd="1" destOrd="0" presId="urn:microsoft.com/office/officeart/2005/8/layout/vList3#4"/>
    <dgm:cxn modelId="{3265F088-9CA4-47EE-80BF-50B9FF14E391}" type="presParOf" srcId="{24AE472A-E17E-4124-8335-8BBD3C616EE6}" destId="{F08FF3B0-96ED-4C0F-8760-447DDA4BE385}" srcOrd="5" destOrd="0" presId="urn:microsoft.com/office/officeart/2005/8/layout/vList3#4"/>
    <dgm:cxn modelId="{663ED631-279A-4F1E-91BF-92E1948D1878}" type="presParOf" srcId="{24AE472A-E17E-4124-8335-8BBD3C616EE6}" destId="{AEBD012D-03F5-4BB2-965D-CF66A89D90B9}" srcOrd="6" destOrd="0" presId="urn:microsoft.com/office/officeart/2005/8/layout/vList3#4"/>
    <dgm:cxn modelId="{7BAE3DC5-E722-470C-A31C-23536CA9419C}" type="presParOf" srcId="{AEBD012D-03F5-4BB2-965D-CF66A89D90B9}" destId="{7365E2AA-12DD-4F69-829A-D194C5CD7059}" srcOrd="0" destOrd="0" presId="urn:microsoft.com/office/officeart/2005/8/layout/vList3#4"/>
    <dgm:cxn modelId="{2C8A0E92-93C6-4995-890D-87C0CBF569A2}" type="presParOf" srcId="{AEBD012D-03F5-4BB2-965D-CF66A89D90B9}" destId="{6A4245B8-EB3F-48B1-93FE-46A5CA86C4FB}" srcOrd="1" destOrd="0" presId="urn:microsoft.com/office/officeart/2005/8/layout/vList3#4"/>
    <dgm:cxn modelId="{9DF31502-6096-4522-A438-5AB4D22427FC}" type="presParOf" srcId="{24AE472A-E17E-4124-8335-8BBD3C616EE6}" destId="{65C073F4-436A-4481-A884-9968F61343CB}" srcOrd="7" destOrd="0" presId="urn:microsoft.com/office/officeart/2005/8/layout/vList3#4"/>
    <dgm:cxn modelId="{981E4C14-F3B5-4CD3-B8C7-9AEED36EDD56}" type="presParOf" srcId="{24AE472A-E17E-4124-8335-8BBD3C616EE6}" destId="{02C03820-FCC1-4E24-BC54-B06366AF41D1}" srcOrd="8" destOrd="0" presId="urn:microsoft.com/office/officeart/2005/8/layout/vList3#4"/>
    <dgm:cxn modelId="{170E1E3C-0BA1-4D8E-A904-A19016624D3B}" type="presParOf" srcId="{02C03820-FCC1-4E24-BC54-B06366AF41D1}" destId="{98A86323-2998-4E31-8A51-1D1ACAC8130A}" srcOrd="0" destOrd="0" presId="urn:microsoft.com/office/officeart/2005/8/layout/vList3#4"/>
    <dgm:cxn modelId="{2E6ADE05-2A31-4FD2-9AF6-724D9A372D11}" type="presParOf" srcId="{02C03820-FCC1-4E24-BC54-B06366AF41D1}" destId="{ADB056A6-A318-4AF6-8BDE-72ADF157B526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73FE1A-1E42-4262-950A-83125376B075}" type="doc">
      <dgm:prSet loTypeId="urn:microsoft.com/office/officeart/2005/8/layout/cycle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AE8143-6D28-4365-9652-84F07DAC8BCC}">
      <dgm:prSet phldrT="[Текст]" custT="1"/>
      <dgm:spPr/>
      <dgm:t>
        <a:bodyPr/>
        <a:lstStyle/>
        <a:p>
          <a:r>
            <a:rPr lang="ru-RU" sz="2400" dirty="0" smtClean="0"/>
            <a:t>Активация хр. вирусной инфекции</a:t>
          </a:r>
          <a:endParaRPr lang="ru-RU" sz="2400" dirty="0"/>
        </a:p>
      </dgm:t>
    </dgm:pt>
    <dgm:pt modelId="{41DED7A2-15E7-4148-820E-0897765572BA}" type="parTrans" cxnId="{FB1F16A1-8679-40BB-961B-4F14E763CEB9}">
      <dgm:prSet/>
      <dgm:spPr/>
      <dgm:t>
        <a:bodyPr/>
        <a:lstStyle/>
        <a:p>
          <a:endParaRPr lang="ru-RU" sz="2400"/>
        </a:p>
      </dgm:t>
    </dgm:pt>
    <dgm:pt modelId="{4CEBF308-4EF5-46D7-8C12-1EE16A38A63E}" type="sibTrans" cxnId="{FB1F16A1-8679-40BB-961B-4F14E763CEB9}">
      <dgm:prSet/>
      <dgm:spPr/>
      <dgm:t>
        <a:bodyPr/>
        <a:lstStyle/>
        <a:p>
          <a:endParaRPr lang="ru-RU" sz="2400"/>
        </a:p>
      </dgm:t>
    </dgm:pt>
    <dgm:pt modelId="{EACC8B49-EC1C-437A-951B-D446A61F28D5}">
      <dgm:prSet phldrT="[Текст]" custT="1"/>
      <dgm:spPr/>
      <dgm:t>
        <a:bodyPr/>
        <a:lstStyle/>
        <a:p>
          <a:r>
            <a:rPr lang="ru-RU" sz="2400" dirty="0" smtClean="0"/>
            <a:t>Интерферон- </a:t>
          </a:r>
          <a:r>
            <a:rPr lang="ru-RU" sz="2400" dirty="0" err="1" smtClean="0"/>
            <a:t>дифицит</a:t>
          </a:r>
          <a:endParaRPr lang="ru-RU" sz="2400" dirty="0"/>
        </a:p>
      </dgm:t>
    </dgm:pt>
    <dgm:pt modelId="{8AB25394-F6ED-447F-BD6D-6C8270C027F9}" type="parTrans" cxnId="{7FFF8DE8-B1DD-47D7-864D-08FEF6B7DFB5}">
      <dgm:prSet/>
      <dgm:spPr/>
      <dgm:t>
        <a:bodyPr/>
        <a:lstStyle/>
        <a:p>
          <a:endParaRPr lang="ru-RU" sz="2400"/>
        </a:p>
      </dgm:t>
    </dgm:pt>
    <dgm:pt modelId="{17270817-0FA6-40AF-8622-07E0660D8890}" type="sibTrans" cxnId="{7FFF8DE8-B1DD-47D7-864D-08FEF6B7DFB5}">
      <dgm:prSet/>
      <dgm:spPr/>
      <dgm:t>
        <a:bodyPr/>
        <a:lstStyle/>
        <a:p>
          <a:endParaRPr lang="ru-RU" sz="2400"/>
        </a:p>
      </dgm:t>
    </dgm:pt>
    <dgm:pt modelId="{E38B3D36-1412-4E5B-A967-E1B7079F02BD}">
      <dgm:prSet phldrT="[Текст]" custT="1"/>
      <dgm:spPr/>
      <dgm:t>
        <a:bodyPr/>
        <a:lstStyle/>
        <a:p>
          <a:r>
            <a:rPr lang="ru-RU" sz="2400" dirty="0" smtClean="0"/>
            <a:t>↓ </a:t>
          </a:r>
          <a:r>
            <a:rPr lang="ru-RU" sz="2400" dirty="0" err="1" smtClean="0"/>
            <a:t>имунных</a:t>
          </a:r>
          <a:r>
            <a:rPr lang="ru-RU" sz="2400" dirty="0" smtClean="0"/>
            <a:t> реакций</a:t>
          </a:r>
          <a:endParaRPr lang="ru-RU" sz="2400" dirty="0"/>
        </a:p>
      </dgm:t>
    </dgm:pt>
    <dgm:pt modelId="{89340510-4B4F-43A7-9DCE-33EE1BCED378}" type="parTrans" cxnId="{FD399F3E-C599-4D32-9AFA-01EC60AAE0DD}">
      <dgm:prSet/>
      <dgm:spPr/>
      <dgm:t>
        <a:bodyPr/>
        <a:lstStyle/>
        <a:p>
          <a:endParaRPr lang="ru-RU" sz="2400"/>
        </a:p>
      </dgm:t>
    </dgm:pt>
    <dgm:pt modelId="{4AAC194B-91D0-4D49-BD40-9FDAF2FFF498}" type="sibTrans" cxnId="{FD399F3E-C599-4D32-9AFA-01EC60AAE0DD}">
      <dgm:prSet/>
      <dgm:spPr/>
      <dgm:t>
        <a:bodyPr/>
        <a:lstStyle/>
        <a:p>
          <a:endParaRPr lang="ru-RU" sz="2400"/>
        </a:p>
      </dgm:t>
    </dgm:pt>
    <dgm:pt modelId="{02BABB52-A14F-457D-91CF-C3FA90934A00}">
      <dgm:prSet phldrT="[Текст]" custT="1"/>
      <dgm:spPr/>
      <dgm:t>
        <a:bodyPr/>
        <a:lstStyle/>
        <a:p>
          <a:r>
            <a:rPr lang="ru-RU" sz="2400" dirty="0" smtClean="0"/>
            <a:t>Длительное и осложнённое течение вирус-инфекции</a:t>
          </a:r>
          <a:endParaRPr lang="ru-RU" sz="2400" dirty="0"/>
        </a:p>
      </dgm:t>
    </dgm:pt>
    <dgm:pt modelId="{4E27B965-2A63-49D8-A9DB-47F20DC5987E}" type="parTrans" cxnId="{C9FE9FE7-9019-44CC-86B1-F0DC0F81914B}">
      <dgm:prSet/>
      <dgm:spPr/>
      <dgm:t>
        <a:bodyPr/>
        <a:lstStyle/>
        <a:p>
          <a:endParaRPr lang="ru-RU" sz="2400"/>
        </a:p>
      </dgm:t>
    </dgm:pt>
    <dgm:pt modelId="{53DCD8DF-1C1C-4DD2-B338-22E4B86B6BF1}" type="sibTrans" cxnId="{C9FE9FE7-9019-44CC-86B1-F0DC0F81914B}">
      <dgm:prSet/>
      <dgm:spPr/>
      <dgm:t>
        <a:bodyPr/>
        <a:lstStyle/>
        <a:p>
          <a:endParaRPr lang="ru-RU" sz="3200" b="1"/>
        </a:p>
      </dgm:t>
    </dgm:pt>
    <dgm:pt modelId="{61E96B26-80B1-48CC-ABA0-6F2E9F79FD82}" type="pres">
      <dgm:prSet presAssocID="{AF73FE1A-1E42-4262-950A-83125376B07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36316B-20E4-46F1-8364-ABECD4036554}" type="pres">
      <dgm:prSet presAssocID="{D6AE8143-6D28-4365-9652-84F07DAC8BCC}" presName="node" presStyleLbl="node1" presStyleIdx="0" presStyleCnt="4" custScaleX="170951" custScaleY="120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40751-698D-49D7-896B-04E50B476C34}" type="pres">
      <dgm:prSet presAssocID="{D6AE8143-6D28-4365-9652-84F07DAC8BCC}" presName="spNode" presStyleCnt="0"/>
      <dgm:spPr/>
    </dgm:pt>
    <dgm:pt modelId="{F84DAB44-CC15-4D7E-A568-0B6D4FAE992E}" type="pres">
      <dgm:prSet presAssocID="{4CEBF308-4EF5-46D7-8C12-1EE16A38A63E}" presName="sibTrans" presStyleLbl="sibTrans1D1" presStyleIdx="0" presStyleCnt="4"/>
      <dgm:spPr/>
      <dgm:t>
        <a:bodyPr/>
        <a:lstStyle/>
        <a:p>
          <a:endParaRPr lang="ru-RU"/>
        </a:p>
      </dgm:t>
    </dgm:pt>
    <dgm:pt modelId="{E211175A-1B8C-4561-ABAB-3431DC6FEC2B}" type="pres">
      <dgm:prSet presAssocID="{EACC8B49-EC1C-437A-951B-D446A61F28D5}" presName="node" presStyleLbl="node1" presStyleIdx="1" presStyleCnt="4" custScaleX="170951" custScaleY="120983" custRadScaleRad="130802" custRadScaleInc="-1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48C05-EDC8-479A-9475-B4CCE45757A0}" type="pres">
      <dgm:prSet presAssocID="{EACC8B49-EC1C-437A-951B-D446A61F28D5}" presName="spNode" presStyleCnt="0"/>
      <dgm:spPr/>
    </dgm:pt>
    <dgm:pt modelId="{D1EE54A1-AB35-4CB9-981F-BE2BC5B1FD71}" type="pres">
      <dgm:prSet presAssocID="{17270817-0FA6-40AF-8622-07E0660D8890}" presName="sibTrans" presStyleLbl="sibTrans1D1" presStyleIdx="1" presStyleCnt="4"/>
      <dgm:spPr/>
      <dgm:t>
        <a:bodyPr/>
        <a:lstStyle/>
        <a:p>
          <a:endParaRPr lang="ru-RU"/>
        </a:p>
      </dgm:t>
    </dgm:pt>
    <dgm:pt modelId="{D06097F5-8FC0-4602-8A2C-64B0208B4E0E}" type="pres">
      <dgm:prSet presAssocID="{E38B3D36-1412-4E5B-A967-E1B7079F02BD}" presName="node" presStyleLbl="node1" presStyleIdx="2" presStyleCnt="4" custScaleX="196411" custScaleY="120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3E299-73BA-4228-B200-8134F5A4F7BC}" type="pres">
      <dgm:prSet presAssocID="{E38B3D36-1412-4E5B-A967-E1B7079F02BD}" presName="spNode" presStyleCnt="0"/>
      <dgm:spPr/>
    </dgm:pt>
    <dgm:pt modelId="{F3A03945-7E11-445F-A500-2648C75A00A3}" type="pres">
      <dgm:prSet presAssocID="{4AAC194B-91D0-4D49-BD40-9FDAF2FFF498}" presName="sibTrans" presStyleLbl="sibTrans1D1" presStyleIdx="2" presStyleCnt="4"/>
      <dgm:spPr/>
      <dgm:t>
        <a:bodyPr/>
        <a:lstStyle/>
        <a:p>
          <a:endParaRPr lang="ru-RU"/>
        </a:p>
      </dgm:t>
    </dgm:pt>
    <dgm:pt modelId="{06E73FBE-DFBA-44D5-BF42-FF926F356A30}" type="pres">
      <dgm:prSet presAssocID="{02BABB52-A14F-457D-91CF-C3FA90934A00}" presName="node" presStyleLbl="node1" presStyleIdx="3" presStyleCnt="4" custScaleX="170951" custScaleY="120983" custRadScaleRad="131031" custRadScaleInc="-4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11E92-42B2-47D0-B66C-007BD22C019D}" type="pres">
      <dgm:prSet presAssocID="{02BABB52-A14F-457D-91CF-C3FA90934A00}" presName="spNode" presStyleCnt="0"/>
      <dgm:spPr/>
    </dgm:pt>
    <dgm:pt modelId="{37A97C43-939F-4D7E-BA8E-62E997FFF067}" type="pres">
      <dgm:prSet presAssocID="{53DCD8DF-1C1C-4DD2-B338-22E4B86B6BF1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0A434575-C2C5-4C74-9343-15794B913645}" type="presOf" srcId="{4AAC194B-91D0-4D49-BD40-9FDAF2FFF498}" destId="{F3A03945-7E11-445F-A500-2648C75A00A3}" srcOrd="0" destOrd="0" presId="urn:microsoft.com/office/officeart/2005/8/layout/cycle5"/>
    <dgm:cxn modelId="{9D6BAAC9-77AF-4934-96C4-7C5C24B9948F}" type="presOf" srcId="{AF73FE1A-1E42-4262-950A-83125376B075}" destId="{61E96B26-80B1-48CC-ABA0-6F2E9F79FD82}" srcOrd="0" destOrd="0" presId="urn:microsoft.com/office/officeart/2005/8/layout/cycle5"/>
    <dgm:cxn modelId="{C9FE9FE7-9019-44CC-86B1-F0DC0F81914B}" srcId="{AF73FE1A-1E42-4262-950A-83125376B075}" destId="{02BABB52-A14F-457D-91CF-C3FA90934A00}" srcOrd="3" destOrd="0" parTransId="{4E27B965-2A63-49D8-A9DB-47F20DC5987E}" sibTransId="{53DCD8DF-1C1C-4DD2-B338-22E4B86B6BF1}"/>
    <dgm:cxn modelId="{6C662DC7-7A02-4813-9DE5-CB5EFDE2D8E3}" type="presOf" srcId="{17270817-0FA6-40AF-8622-07E0660D8890}" destId="{D1EE54A1-AB35-4CB9-981F-BE2BC5B1FD71}" srcOrd="0" destOrd="0" presId="urn:microsoft.com/office/officeart/2005/8/layout/cycle5"/>
    <dgm:cxn modelId="{7FFF8DE8-B1DD-47D7-864D-08FEF6B7DFB5}" srcId="{AF73FE1A-1E42-4262-950A-83125376B075}" destId="{EACC8B49-EC1C-437A-951B-D446A61F28D5}" srcOrd="1" destOrd="0" parTransId="{8AB25394-F6ED-447F-BD6D-6C8270C027F9}" sibTransId="{17270817-0FA6-40AF-8622-07E0660D8890}"/>
    <dgm:cxn modelId="{394E099B-68D3-4426-A702-6CC2703A31C7}" type="presOf" srcId="{E38B3D36-1412-4E5B-A967-E1B7079F02BD}" destId="{D06097F5-8FC0-4602-8A2C-64B0208B4E0E}" srcOrd="0" destOrd="0" presId="urn:microsoft.com/office/officeart/2005/8/layout/cycle5"/>
    <dgm:cxn modelId="{8B479391-027E-45CE-8D52-619EF99BBACA}" type="presOf" srcId="{EACC8B49-EC1C-437A-951B-D446A61F28D5}" destId="{E211175A-1B8C-4561-ABAB-3431DC6FEC2B}" srcOrd="0" destOrd="0" presId="urn:microsoft.com/office/officeart/2005/8/layout/cycle5"/>
    <dgm:cxn modelId="{EDE7FB30-C28B-4D9B-B289-14C3A5BB09CC}" type="presOf" srcId="{53DCD8DF-1C1C-4DD2-B338-22E4B86B6BF1}" destId="{37A97C43-939F-4D7E-BA8E-62E997FFF067}" srcOrd="0" destOrd="0" presId="urn:microsoft.com/office/officeart/2005/8/layout/cycle5"/>
    <dgm:cxn modelId="{DE155F4C-E8EE-4FF5-B0F9-7F2DAACAE876}" type="presOf" srcId="{D6AE8143-6D28-4365-9652-84F07DAC8BCC}" destId="{0D36316B-20E4-46F1-8364-ABECD4036554}" srcOrd="0" destOrd="0" presId="urn:microsoft.com/office/officeart/2005/8/layout/cycle5"/>
    <dgm:cxn modelId="{87CECDB1-83C1-464D-8848-D71BE6166897}" type="presOf" srcId="{02BABB52-A14F-457D-91CF-C3FA90934A00}" destId="{06E73FBE-DFBA-44D5-BF42-FF926F356A30}" srcOrd="0" destOrd="0" presId="urn:microsoft.com/office/officeart/2005/8/layout/cycle5"/>
    <dgm:cxn modelId="{FB1F16A1-8679-40BB-961B-4F14E763CEB9}" srcId="{AF73FE1A-1E42-4262-950A-83125376B075}" destId="{D6AE8143-6D28-4365-9652-84F07DAC8BCC}" srcOrd="0" destOrd="0" parTransId="{41DED7A2-15E7-4148-820E-0897765572BA}" sibTransId="{4CEBF308-4EF5-46D7-8C12-1EE16A38A63E}"/>
    <dgm:cxn modelId="{FD399F3E-C599-4D32-9AFA-01EC60AAE0DD}" srcId="{AF73FE1A-1E42-4262-950A-83125376B075}" destId="{E38B3D36-1412-4E5B-A967-E1B7079F02BD}" srcOrd="2" destOrd="0" parTransId="{89340510-4B4F-43A7-9DCE-33EE1BCED378}" sibTransId="{4AAC194B-91D0-4D49-BD40-9FDAF2FFF498}"/>
    <dgm:cxn modelId="{8CD27546-933B-48F1-B74A-57C5CE142B1E}" type="presOf" srcId="{4CEBF308-4EF5-46D7-8C12-1EE16A38A63E}" destId="{F84DAB44-CC15-4D7E-A568-0B6D4FAE992E}" srcOrd="0" destOrd="0" presId="urn:microsoft.com/office/officeart/2005/8/layout/cycle5"/>
    <dgm:cxn modelId="{3D05BC52-CA37-40BD-9E99-24967D50D9AF}" type="presParOf" srcId="{61E96B26-80B1-48CC-ABA0-6F2E9F79FD82}" destId="{0D36316B-20E4-46F1-8364-ABECD4036554}" srcOrd="0" destOrd="0" presId="urn:microsoft.com/office/officeart/2005/8/layout/cycle5"/>
    <dgm:cxn modelId="{89A34BAC-70BD-4E3C-9B6A-E278DED70266}" type="presParOf" srcId="{61E96B26-80B1-48CC-ABA0-6F2E9F79FD82}" destId="{58A40751-698D-49D7-896B-04E50B476C34}" srcOrd="1" destOrd="0" presId="urn:microsoft.com/office/officeart/2005/8/layout/cycle5"/>
    <dgm:cxn modelId="{ED80E247-E619-4D1A-9BB2-E59921E8C51B}" type="presParOf" srcId="{61E96B26-80B1-48CC-ABA0-6F2E9F79FD82}" destId="{F84DAB44-CC15-4D7E-A568-0B6D4FAE992E}" srcOrd="2" destOrd="0" presId="urn:microsoft.com/office/officeart/2005/8/layout/cycle5"/>
    <dgm:cxn modelId="{50863BF8-FC33-4528-9B8A-6618935D17EE}" type="presParOf" srcId="{61E96B26-80B1-48CC-ABA0-6F2E9F79FD82}" destId="{E211175A-1B8C-4561-ABAB-3431DC6FEC2B}" srcOrd="3" destOrd="0" presId="urn:microsoft.com/office/officeart/2005/8/layout/cycle5"/>
    <dgm:cxn modelId="{1CB2B84C-C13B-43C9-A404-AED0F7AF020F}" type="presParOf" srcId="{61E96B26-80B1-48CC-ABA0-6F2E9F79FD82}" destId="{36548C05-EDC8-479A-9475-B4CCE45757A0}" srcOrd="4" destOrd="0" presId="urn:microsoft.com/office/officeart/2005/8/layout/cycle5"/>
    <dgm:cxn modelId="{7387C698-BE71-41E7-967B-4FC548500CC7}" type="presParOf" srcId="{61E96B26-80B1-48CC-ABA0-6F2E9F79FD82}" destId="{D1EE54A1-AB35-4CB9-981F-BE2BC5B1FD71}" srcOrd="5" destOrd="0" presId="urn:microsoft.com/office/officeart/2005/8/layout/cycle5"/>
    <dgm:cxn modelId="{39CC592E-B769-42DE-8483-B6E8DF5E8DB1}" type="presParOf" srcId="{61E96B26-80B1-48CC-ABA0-6F2E9F79FD82}" destId="{D06097F5-8FC0-4602-8A2C-64B0208B4E0E}" srcOrd="6" destOrd="0" presId="urn:microsoft.com/office/officeart/2005/8/layout/cycle5"/>
    <dgm:cxn modelId="{5EF3C506-92E2-4588-845D-C9583AB6ECF1}" type="presParOf" srcId="{61E96B26-80B1-48CC-ABA0-6F2E9F79FD82}" destId="{6783E299-73BA-4228-B200-8134F5A4F7BC}" srcOrd="7" destOrd="0" presId="urn:microsoft.com/office/officeart/2005/8/layout/cycle5"/>
    <dgm:cxn modelId="{3557698F-D4C2-4017-8F18-C4AD71D87A61}" type="presParOf" srcId="{61E96B26-80B1-48CC-ABA0-6F2E9F79FD82}" destId="{F3A03945-7E11-445F-A500-2648C75A00A3}" srcOrd="8" destOrd="0" presId="urn:microsoft.com/office/officeart/2005/8/layout/cycle5"/>
    <dgm:cxn modelId="{42A9DFEF-878C-4214-A02C-551B30BD9B67}" type="presParOf" srcId="{61E96B26-80B1-48CC-ABA0-6F2E9F79FD82}" destId="{06E73FBE-DFBA-44D5-BF42-FF926F356A30}" srcOrd="9" destOrd="0" presId="urn:microsoft.com/office/officeart/2005/8/layout/cycle5"/>
    <dgm:cxn modelId="{B5BCF1D1-5791-47FC-BFE5-68F12B75F967}" type="presParOf" srcId="{61E96B26-80B1-48CC-ABA0-6F2E9F79FD82}" destId="{1B611E92-42B2-47D0-B66C-007BD22C019D}" srcOrd="10" destOrd="0" presId="urn:microsoft.com/office/officeart/2005/8/layout/cycle5"/>
    <dgm:cxn modelId="{0475EB89-2E4B-4617-9006-8268866D2775}" type="presParOf" srcId="{61E96B26-80B1-48CC-ABA0-6F2E9F79FD82}" destId="{37A97C43-939F-4D7E-BA8E-62E997FFF067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392C72-C79D-4B44-BB7E-899C7E7F4454}" type="doc">
      <dgm:prSet loTypeId="urn:microsoft.com/office/officeart/2008/layout/RadialCluster" loCatId="relationship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67E05E3-4231-4F05-999A-0E63B85096F7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FFFFCC"/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БИОФЛАЗИД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27A6F4-0F01-4B45-B969-922F26B2E3F1}" type="parTrans" cxnId="{C4A765B2-0B88-461E-99E4-D8A2937896B8}">
      <dgm:prSet/>
      <dgm:spPr/>
      <dgm:t>
        <a:bodyPr/>
        <a:lstStyle/>
        <a:p>
          <a:endParaRPr lang="ru-RU"/>
        </a:p>
      </dgm:t>
    </dgm:pt>
    <dgm:pt modelId="{F3632894-60F0-4080-BFA9-61A2247A079B}" type="sibTrans" cxnId="{C4A765B2-0B88-461E-99E4-D8A2937896B8}">
      <dgm:prSet/>
      <dgm:spPr/>
      <dgm:t>
        <a:bodyPr/>
        <a:lstStyle/>
        <a:p>
          <a:endParaRPr lang="ru-RU"/>
        </a:p>
      </dgm:t>
    </dgm:pt>
    <dgm:pt modelId="{5D654BF3-D474-4E58-BDB9-CE1D0F6DFD5D}">
      <dgm:prSet phldrT="[Текст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sz="2400" b="1" cap="all" spc="0" dirty="0" smtClean="0">
              <a:ln/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rPr>
            <a:t>Стимулирует иммунитет</a:t>
          </a:r>
          <a:endParaRPr lang="ru-RU" sz="2400" b="1" cap="all" spc="0" dirty="0">
            <a:ln/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EEF7B59B-5E4A-4B20-8BE8-93B2120643C7}" type="parTrans" cxnId="{2771682E-0845-4452-9EB0-6496F6518896}">
      <dgm:prSet/>
      <dgm:spPr/>
      <dgm:t>
        <a:bodyPr/>
        <a:lstStyle/>
        <a:p>
          <a:endParaRPr lang="ru-RU"/>
        </a:p>
      </dgm:t>
    </dgm:pt>
    <dgm:pt modelId="{F3605899-C4B0-4119-835C-297C707A59AC}" type="sibTrans" cxnId="{2771682E-0845-4452-9EB0-6496F6518896}">
      <dgm:prSet/>
      <dgm:spPr/>
      <dgm:t>
        <a:bodyPr/>
        <a:lstStyle/>
        <a:p>
          <a:endParaRPr lang="ru-RU"/>
        </a:p>
      </dgm:t>
    </dgm:pt>
    <dgm:pt modelId="{6A146BE0-8702-4190-8445-C063769E736D}">
      <dgm:prSet phldrT="[Текст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sz="2400" b="1" cap="all" spc="0" dirty="0" smtClean="0">
              <a:ln/>
              <a:solidFill>
                <a:srgbClr val="8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Предотвращает размножение  вирусов</a:t>
          </a:r>
          <a:endParaRPr lang="ru-RU" sz="2400" b="1" cap="all" spc="0" dirty="0">
            <a:ln/>
            <a:solidFill>
              <a:srgbClr val="800000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12BA9F8F-11CC-4F43-B445-96B316775D61}" type="parTrans" cxnId="{3D76F95F-949B-44BF-8E40-255E31B2E191}">
      <dgm:prSet/>
      <dgm:spPr/>
      <dgm:t>
        <a:bodyPr/>
        <a:lstStyle/>
        <a:p>
          <a:endParaRPr lang="ru-RU"/>
        </a:p>
      </dgm:t>
    </dgm:pt>
    <dgm:pt modelId="{7F3E488C-84C8-40CD-898A-03AA91083D13}" type="sibTrans" cxnId="{3D76F95F-949B-44BF-8E40-255E31B2E191}">
      <dgm:prSet/>
      <dgm:spPr/>
      <dgm:t>
        <a:bodyPr/>
        <a:lstStyle/>
        <a:p>
          <a:endParaRPr lang="ru-RU"/>
        </a:p>
      </dgm:t>
    </dgm:pt>
    <dgm:pt modelId="{E0716E5C-795F-4F2D-B1BD-E5AA728B52CF}" type="pres">
      <dgm:prSet presAssocID="{7B392C72-C79D-4B44-BB7E-899C7E7F445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55ACBDA-47EE-4F7A-A070-B204137EE1DC}" type="pres">
      <dgm:prSet presAssocID="{067E05E3-4231-4F05-999A-0E63B85096F7}" presName="singleCycle" presStyleCnt="0"/>
      <dgm:spPr/>
    </dgm:pt>
    <dgm:pt modelId="{0895DAAF-73C7-4E16-A22F-DBB836AC2D55}" type="pres">
      <dgm:prSet presAssocID="{067E05E3-4231-4F05-999A-0E63B85096F7}" presName="singleCenter" presStyleLbl="node1" presStyleIdx="0" presStyleCnt="3" custScaleX="265849" custScaleY="82899" custLinFactNeighborX="33105" custLinFactNeighborY="-163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6736E8D-9614-4558-ABE2-6622B6863C5C}" type="pres">
      <dgm:prSet presAssocID="{EEF7B59B-5E4A-4B20-8BE8-93B2120643C7}" presName="Name56" presStyleLbl="parChTrans1D2" presStyleIdx="0" presStyleCnt="2"/>
      <dgm:spPr/>
      <dgm:t>
        <a:bodyPr/>
        <a:lstStyle/>
        <a:p>
          <a:endParaRPr lang="ru-RU"/>
        </a:p>
      </dgm:t>
    </dgm:pt>
    <dgm:pt modelId="{E963D44A-F5BD-4330-823D-D5803F32B7AF}" type="pres">
      <dgm:prSet presAssocID="{5D654BF3-D474-4E58-BDB9-CE1D0F6DFD5D}" presName="text0" presStyleLbl="node1" presStyleIdx="1" presStyleCnt="3" custScaleX="347491" custRadScaleRad="98563" custRadScaleInc="-31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A7220-FDAE-478F-8687-88E9815E9C57}" type="pres">
      <dgm:prSet presAssocID="{12BA9F8F-11CC-4F43-B445-96B316775D61}" presName="Name56" presStyleLbl="parChTrans1D2" presStyleIdx="1" presStyleCnt="2"/>
      <dgm:spPr/>
      <dgm:t>
        <a:bodyPr/>
        <a:lstStyle/>
        <a:p>
          <a:endParaRPr lang="ru-RU"/>
        </a:p>
      </dgm:t>
    </dgm:pt>
    <dgm:pt modelId="{0688ABC8-E4EA-44C8-BB14-6B282F2B02B8}" type="pres">
      <dgm:prSet presAssocID="{6A146BE0-8702-4190-8445-C063769E736D}" presName="text0" presStyleLbl="node1" presStyleIdx="2" presStyleCnt="3" custScaleX="360750" custRadScaleRad="93245" custRadScaleInc="32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DD9693-BB45-4F8C-869A-F8376317CADE}" type="presOf" srcId="{EEF7B59B-5E4A-4B20-8BE8-93B2120643C7}" destId="{16736E8D-9614-4558-ABE2-6622B6863C5C}" srcOrd="0" destOrd="0" presId="urn:microsoft.com/office/officeart/2008/layout/RadialCluster"/>
    <dgm:cxn modelId="{C4A765B2-0B88-461E-99E4-D8A2937896B8}" srcId="{7B392C72-C79D-4B44-BB7E-899C7E7F4454}" destId="{067E05E3-4231-4F05-999A-0E63B85096F7}" srcOrd="0" destOrd="0" parTransId="{E627A6F4-0F01-4B45-B969-922F26B2E3F1}" sibTransId="{F3632894-60F0-4080-BFA9-61A2247A079B}"/>
    <dgm:cxn modelId="{3D76F95F-949B-44BF-8E40-255E31B2E191}" srcId="{067E05E3-4231-4F05-999A-0E63B85096F7}" destId="{6A146BE0-8702-4190-8445-C063769E736D}" srcOrd="1" destOrd="0" parTransId="{12BA9F8F-11CC-4F43-B445-96B316775D61}" sibTransId="{7F3E488C-84C8-40CD-898A-03AA91083D13}"/>
    <dgm:cxn modelId="{A8E385D1-F92E-4269-A5AB-8F01DFB863C5}" type="presOf" srcId="{6A146BE0-8702-4190-8445-C063769E736D}" destId="{0688ABC8-E4EA-44C8-BB14-6B282F2B02B8}" srcOrd="0" destOrd="0" presId="urn:microsoft.com/office/officeart/2008/layout/RadialCluster"/>
    <dgm:cxn modelId="{2771682E-0845-4452-9EB0-6496F6518896}" srcId="{067E05E3-4231-4F05-999A-0E63B85096F7}" destId="{5D654BF3-D474-4E58-BDB9-CE1D0F6DFD5D}" srcOrd="0" destOrd="0" parTransId="{EEF7B59B-5E4A-4B20-8BE8-93B2120643C7}" sibTransId="{F3605899-C4B0-4119-835C-297C707A59AC}"/>
    <dgm:cxn modelId="{665320A7-D1CA-4B4C-8E15-887914BED164}" type="presOf" srcId="{7B392C72-C79D-4B44-BB7E-899C7E7F4454}" destId="{E0716E5C-795F-4F2D-B1BD-E5AA728B52CF}" srcOrd="0" destOrd="0" presId="urn:microsoft.com/office/officeart/2008/layout/RadialCluster"/>
    <dgm:cxn modelId="{290C98CF-7FBC-40C0-82DA-040CB4E11279}" type="presOf" srcId="{5D654BF3-D474-4E58-BDB9-CE1D0F6DFD5D}" destId="{E963D44A-F5BD-4330-823D-D5803F32B7AF}" srcOrd="0" destOrd="0" presId="urn:microsoft.com/office/officeart/2008/layout/RadialCluster"/>
    <dgm:cxn modelId="{055111BC-F138-4091-8449-A54EBA6E332F}" type="presOf" srcId="{12BA9F8F-11CC-4F43-B445-96B316775D61}" destId="{34BA7220-FDAE-478F-8687-88E9815E9C57}" srcOrd="0" destOrd="0" presId="urn:microsoft.com/office/officeart/2008/layout/RadialCluster"/>
    <dgm:cxn modelId="{55C3850C-26C2-41F1-B7AA-2E68F8B5D371}" type="presOf" srcId="{067E05E3-4231-4F05-999A-0E63B85096F7}" destId="{0895DAAF-73C7-4E16-A22F-DBB836AC2D55}" srcOrd="0" destOrd="0" presId="urn:microsoft.com/office/officeart/2008/layout/RadialCluster"/>
    <dgm:cxn modelId="{74BCE2EE-DF0E-46B3-BD38-26FF2CF79C17}" type="presParOf" srcId="{E0716E5C-795F-4F2D-B1BD-E5AA728B52CF}" destId="{C55ACBDA-47EE-4F7A-A070-B204137EE1DC}" srcOrd="0" destOrd="0" presId="urn:microsoft.com/office/officeart/2008/layout/RadialCluster"/>
    <dgm:cxn modelId="{C4E0EA3D-7A68-485B-A6B9-CA81A88BCAE5}" type="presParOf" srcId="{C55ACBDA-47EE-4F7A-A070-B204137EE1DC}" destId="{0895DAAF-73C7-4E16-A22F-DBB836AC2D55}" srcOrd="0" destOrd="0" presId="urn:microsoft.com/office/officeart/2008/layout/RadialCluster"/>
    <dgm:cxn modelId="{1705D48C-13F4-4EB7-A06E-447AC053C571}" type="presParOf" srcId="{C55ACBDA-47EE-4F7A-A070-B204137EE1DC}" destId="{16736E8D-9614-4558-ABE2-6622B6863C5C}" srcOrd="1" destOrd="0" presId="urn:microsoft.com/office/officeart/2008/layout/RadialCluster"/>
    <dgm:cxn modelId="{A5AB94E1-2603-4F32-BE99-7B086A512B46}" type="presParOf" srcId="{C55ACBDA-47EE-4F7A-A070-B204137EE1DC}" destId="{E963D44A-F5BD-4330-823D-D5803F32B7AF}" srcOrd="2" destOrd="0" presId="urn:microsoft.com/office/officeart/2008/layout/RadialCluster"/>
    <dgm:cxn modelId="{90AEABBD-9CF7-45FF-B7EE-BFD50B431867}" type="presParOf" srcId="{C55ACBDA-47EE-4F7A-A070-B204137EE1DC}" destId="{34BA7220-FDAE-478F-8687-88E9815E9C57}" srcOrd="3" destOrd="0" presId="urn:microsoft.com/office/officeart/2008/layout/RadialCluster"/>
    <dgm:cxn modelId="{E1230FFA-95C4-4A0E-B1B4-0FEE81561859}" type="presParOf" srcId="{C55ACBDA-47EE-4F7A-A070-B204137EE1DC}" destId="{0688ABC8-E4EA-44C8-BB14-6B282F2B02B8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262FB4-4D17-4FA2-B5E0-93E437CF9DD3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3E62014-51CA-40D1-97F3-152E9FBFBB7A}">
      <dgm:prSet phldrT="[Текст]" custT="1"/>
      <dgm:spPr>
        <a:solidFill>
          <a:srgbClr val="FFFFCC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ПРЯМОЕ</a:t>
          </a:r>
        </a:p>
        <a:p>
          <a:r>
            <a:rPr lang="ru-RU" sz="2400" b="1" dirty="0" smtClean="0">
              <a:solidFill>
                <a:srgbClr val="FF0000"/>
              </a:solidFill>
            </a:rPr>
            <a:t>ПРОТИВОВИРУСНОЕ</a:t>
          </a:r>
        </a:p>
        <a:p>
          <a:r>
            <a:rPr lang="ru-RU" sz="2400" b="1" dirty="0" smtClean="0">
              <a:solidFill>
                <a:srgbClr val="FF0000"/>
              </a:solidFill>
            </a:rPr>
            <a:t>ДЕЙСТВИЕ</a:t>
          </a:r>
          <a:endParaRPr lang="ru-RU" sz="2400" b="1" dirty="0">
            <a:solidFill>
              <a:srgbClr val="FF0000"/>
            </a:solidFill>
          </a:endParaRPr>
        </a:p>
      </dgm:t>
    </dgm:pt>
    <dgm:pt modelId="{3D16EE49-60B9-47C5-9F95-AF734C4388A8}" type="parTrans" cxnId="{6B74691F-9B75-4F29-A6BE-D10936C44380}">
      <dgm:prSet/>
      <dgm:spPr/>
      <dgm:t>
        <a:bodyPr/>
        <a:lstStyle/>
        <a:p>
          <a:endParaRPr lang="ru-RU"/>
        </a:p>
      </dgm:t>
    </dgm:pt>
    <dgm:pt modelId="{AE0DF3ED-78C3-495F-919A-34443CAF8179}" type="sibTrans" cxnId="{6B74691F-9B75-4F29-A6BE-D10936C44380}">
      <dgm:prSet/>
      <dgm:spPr/>
      <dgm:t>
        <a:bodyPr/>
        <a:lstStyle/>
        <a:p>
          <a:endParaRPr lang="ru-RU"/>
        </a:p>
      </dgm:t>
    </dgm:pt>
    <dgm:pt modelId="{407516E2-E149-4E3B-9156-AA17D03649E0}">
      <dgm:prSet phldrT="[Текст]" custT="1"/>
      <dgm:spPr>
        <a:solidFill>
          <a:srgbClr val="FFFFCC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7030A0"/>
              </a:solidFill>
            </a:rPr>
            <a:t>Ингибирование </a:t>
          </a:r>
        </a:p>
        <a:p>
          <a:r>
            <a:rPr lang="ru-RU" sz="2000" b="1" i="1" dirty="0" smtClean="0">
              <a:solidFill>
                <a:srgbClr val="7030A0"/>
              </a:solidFill>
            </a:rPr>
            <a:t>ДНК-полимеразы</a:t>
          </a:r>
          <a:endParaRPr lang="ru-RU" sz="2000" b="1" i="1" dirty="0">
            <a:solidFill>
              <a:srgbClr val="7030A0"/>
            </a:solidFill>
          </a:endParaRPr>
        </a:p>
      </dgm:t>
    </dgm:pt>
    <dgm:pt modelId="{ABBBE969-5288-44C4-8CE1-91FCF5BA7240}" type="parTrans" cxnId="{956BCD27-7D1D-4684-911B-BFABF1C7D812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26991BD6-95A1-44F9-BD90-BB9BB3412DA2}" type="sibTrans" cxnId="{956BCD27-7D1D-4684-911B-BFABF1C7D812}">
      <dgm:prSet/>
      <dgm:spPr/>
      <dgm:t>
        <a:bodyPr/>
        <a:lstStyle/>
        <a:p>
          <a:endParaRPr lang="ru-RU"/>
        </a:p>
      </dgm:t>
    </dgm:pt>
    <dgm:pt modelId="{1569ED68-313F-4E0F-A440-48A20E1E9478}">
      <dgm:prSet phldrT="[Текст]" custT="1"/>
      <dgm:spPr>
        <a:solidFill>
          <a:srgbClr val="FFFFCC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7030A0"/>
              </a:solidFill>
            </a:rPr>
            <a:t>Ингибирование</a:t>
          </a:r>
        </a:p>
        <a:p>
          <a:r>
            <a:rPr lang="ru-RU" sz="2000" b="1" i="1" dirty="0" smtClean="0">
              <a:solidFill>
                <a:srgbClr val="7030A0"/>
              </a:solidFill>
            </a:rPr>
            <a:t> </a:t>
          </a:r>
          <a:r>
            <a:rPr lang="ru-RU" sz="2000" b="1" i="1" dirty="0" err="1" smtClean="0">
              <a:solidFill>
                <a:srgbClr val="7030A0"/>
              </a:solidFill>
            </a:rPr>
            <a:t>тимидинкиназы</a:t>
          </a:r>
          <a:r>
            <a:rPr lang="ru-RU" sz="2000" b="1" i="1" dirty="0" smtClean="0">
              <a:solidFill>
                <a:srgbClr val="7030A0"/>
              </a:solidFill>
            </a:rPr>
            <a:t> </a:t>
          </a:r>
        </a:p>
        <a:p>
          <a:r>
            <a:rPr lang="ru-RU" sz="2000" b="1" i="1" dirty="0" smtClean="0">
              <a:solidFill>
                <a:srgbClr val="7030A0"/>
              </a:solidFill>
            </a:rPr>
            <a:t>и обратной транскриптазы</a:t>
          </a:r>
          <a:endParaRPr lang="ru-RU" sz="2000" b="1" i="1" dirty="0">
            <a:solidFill>
              <a:srgbClr val="7030A0"/>
            </a:solidFill>
          </a:endParaRPr>
        </a:p>
      </dgm:t>
    </dgm:pt>
    <dgm:pt modelId="{C6578777-D894-4FD6-AD3F-2734A343148C}" type="parTrans" cxnId="{97B3B614-495A-4B06-A818-3336486CEEDB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E4F50A3A-418E-4523-BAE8-22AA4E0E1467}" type="sibTrans" cxnId="{97B3B614-495A-4B06-A818-3336486CEEDB}">
      <dgm:prSet/>
      <dgm:spPr/>
      <dgm:t>
        <a:bodyPr/>
        <a:lstStyle/>
        <a:p>
          <a:endParaRPr lang="ru-RU"/>
        </a:p>
      </dgm:t>
    </dgm:pt>
    <dgm:pt modelId="{2E001C2F-5508-4333-A6F6-3112A02B421C}">
      <dgm:prSet phldrT="[Текст]" custT="1"/>
      <dgm:spPr>
        <a:solidFill>
          <a:srgbClr val="FFFFCC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7030A0"/>
              </a:solidFill>
            </a:rPr>
            <a:t>Ингибирование</a:t>
          </a:r>
        </a:p>
        <a:p>
          <a:r>
            <a:rPr lang="ru-RU" sz="2000" b="1" i="1" dirty="0" smtClean="0">
              <a:solidFill>
                <a:srgbClr val="7030A0"/>
              </a:solidFill>
            </a:rPr>
            <a:t> нейраминидазы</a:t>
          </a:r>
          <a:endParaRPr lang="ru-RU" sz="2000" b="1" i="1" dirty="0">
            <a:solidFill>
              <a:srgbClr val="7030A0"/>
            </a:solidFill>
          </a:endParaRPr>
        </a:p>
      </dgm:t>
    </dgm:pt>
    <dgm:pt modelId="{F80B50A2-D4E1-46F9-BA81-B4A0FBCE83F7}" type="parTrans" cxnId="{ACFD5F1A-2A4F-4A15-84F3-D8E2291C23B9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EDDAE7C3-99F5-4393-9279-582D1F8B833F}" type="sibTrans" cxnId="{ACFD5F1A-2A4F-4A15-84F3-D8E2291C23B9}">
      <dgm:prSet/>
      <dgm:spPr/>
      <dgm:t>
        <a:bodyPr/>
        <a:lstStyle/>
        <a:p>
          <a:endParaRPr lang="ru-RU"/>
        </a:p>
      </dgm:t>
    </dgm:pt>
    <dgm:pt modelId="{7AF384A7-5C26-4923-B44F-1C108F3AE00B}" type="pres">
      <dgm:prSet presAssocID="{13262FB4-4D17-4FA2-B5E0-93E437CF9D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3A0406-65F9-4475-9897-726AAE265B32}" type="pres">
      <dgm:prSet presAssocID="{B3E62014-51CA-40D1-97F3-152E9FBFBB7A}" presName="centerShape" presStyleLbl="node0" presStyleIdx="0" presStyleCnt="1" custScaleX="189761" custScaleY="70217" custLinFactNeighborX="1658" custLinFactNeighborY="-7856"/>
      <dgm:spPr/>
      <dgm:t>
        <a:bodyPr/>
        <a:lstStyle/>
        <a:p>
          <a:endParaRPr lang="ru-RU"/>
        </a:p>
      </dgm:t>
    </dgm:pt>
    <dgm:pt modelId="{6339DD91-3F06-4254-9CF1-A61D4F0E2A0B}" type="pres">
      <dgm:prSet presAssocID="{ABBBE969-5288-44C4-8CE1-91FCF5BA7240}" presName="parTrans" presStyleLbl="bgSibTrans2D1" presStyleIdx="0" presStyleCnt="3" custScaleX="70566" custScaleY="61433" custLinFactNeighborX="39933" custLinFactNeighborY="-29161"/>
      <dgm:spPr/>
      <dgm:t>
        <a:bodyPr/>
        <a:lstStyle/>
        <a:p>
          <a:endParaRPr lang="ru-RU"/>
        </a:p>
      </dgm:t>
    </dgm:pt>
    <dgm:pt modelId="{FB4BDC00-B968-4F58-8429-9CA2E2EBD069}" type="pres">
      <dgm:prSet presAssocID="{407516E2-E149-4E3B-9156-AA17D03649E0}" presName="node" presStyleLbl="node1" presStyleIdx="0" presStyleCnt="3" custScaleX="105948" custScaleY="83464" custRadScaleRad="102665" custRadScaleInc="3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04257-A4C2-4904-9AAE-2BC31D442EB4}" type="pres">
      <dgm:prSet presAssocID="{C6578777-D894-4FD6-AD3F-2734A343148C}" presName="parTrans" presStyleLbl="bgSibTrans2D1" presStyleIdx="1" presStyleCnt="3" custAng="223289" custScaleX="72627" custScaleY="57193" custLinFactNeighborX="-2853" custLinFactNeighborY="-22430"/>
      <dgm:spPr/>
      <dgm:t>
        <a:bodyPr/>
        <a:lstStyle/>
        <a:p>
          <a:endParaRPr lang="ru-RU"/>
        </a:p>
      </dgm:t>
    </dgm:pt>
    <dgm:pt modelId="{6A78858E-D62F-4DAA-80BB-8E905BAA6E18}" type="pres">
      <dgm:prSet presAssocID="{1569ED68-313F-4E0F-A440-48A20E1E9478}" presName="node" presStyleLbl="node1" presStyleIdx="1" presStyleCnt="3" custScaleX="136526" custScaleY="79113" custRadScaleRad="101894" custRadScaleInc="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CB2F5-1492-4FEA-8482-F23F29BFF794}" type="pres">
      <dgm:prSet presAssocID="{F80B50A2-D4E1-46F9-BA81-B4A0FBCE83F7}" presName="parTrans" presStyleLbl="bgSibTrans2D1" presStyleIdx="2" presStyleCnt="3" custScaleX="70625" custScaleY="59328" custLinFactNeighborX="-65280" custLinFactNeighborY="-19666"/>
      <dgm:spPr/>
      <dgm:t>
        <a:bodyPr/>
        <a:lstStyle/>
        <a:p>
          <a:endParaRPr lang="ru-RU"/>
        </a:p>
      </dgm:t>
    </dgm:pt>
    <dgm:pt modelId="{39E249D6-1508-4CBE-A3F8-D57313698A9B}" type="pres">
      <dgm:prSet presAssocID="{2E001C2F-5508-4333-A6F6-3112A02B421C}" presName="node" presStyleLbl="node1" presStyleIdx="2" presStyleCnt="3" custScaleX="106236" custScaleY="84112" custRadScaleRad="102299" custRadScaleInc="-3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74691F-9B75-4F29-A6BE-D10936C44380}" srcId="{13262FB4-4D17-4FA2-B5E0-93E437CF9DD3}" destId="{B3E62014-51CA-40D1-97F3-152E9FBFBB7A}" srcOrd="0" destOrd="0" parTransId="{3D16EE49-60B9-47C5-9F95-AF734C4388A8}" sibTransId="{AE0DF3ED-78C3-495F-919A-34443CAF8179}"/>
    <dgm:cxn modelId="{956BCD27-7D1D-4684-911B-BFABF1C7D812}" srcId="{B3E62014-51CA-40D1-97F3-152E9FBFBB7A}" destId="{407516E2-E149-4E3B-9156-AA17D03649E0}" srcOrd="0" destOrd="0" parTransId="{ABBBE969-5288-44C4-8CE1-91FCF5BA7240}" sibTransId="{26991BD6-95A1-44F9-BD90-BB9BB3412DA2}"/>
    <dgm:cxn modelId="{1CDF9FA9-F854-446B-B611-CC33DC82939F}" type="presOf" srcId="{ABBBE969-5288-44C4-8CE1-91FCF5BA7240}" destId="{6339DD91-3F06-4254-9CF1-A61D4F0E2A0B}" srcOrd="0" destOrd="0" presId="urn:microsoft.com/office/officeart/2005/8/layout/radial4"/>
    <dgm:cxn modelId="{0B3A20F0-547F-446E-BDA3-234C6204B279}" type="presOf" srcId="{1569ED68-313F-4E0F-A440-48A20E1E9478}" destId="{6A78858E-D62F-4DAA-80BB-8E905BAA6E18}" srcOrd="0" destOrd="0" presId="urn:microsoft.com/office/officeart/2005/8/layout/radial4"/>
    <dgm:cxn modelId="{7EB7F723-257B-4A0A-8F7A-4673844145FB}" type="presOf" srcId="{2E001C2F-5508-4333-A6F6-3112A02B421C}" destId="{39E249D6-1508-4CBE-A3F8-D57313698A9B}" srcOrd="0" destOrd="0" presId="urn:microsoft.com/office/officeart/2005/8/layout/radial4"/>
    <dgm:cxn modelId="{3B9DC852-1D5B-472D-9F19-ED3634D7BB4F}" type="presOf" srcId="{C6578777-D894-4FD6-AD3F-2734A343148C}" destId="{B0204257-A4C2-4904-9AAE-2BC31D442EB4}" srcOrd="0" destOrd="0" presId="urn:microsoft.com/office/officeart/2005/8/layout/radial4"/>
    <dgm:cxn modelId="{DD771891-3594-423A-AE05-A3258C5F09B0}" type="presOf" srcId="{F80B50A2-D4E1-46F9-BA81-B4A0FBCE83F7}" destId="{12ACB2F5-1492-4FEA-8482-F23F29BFF794}" srcOrd="0" destOrd="0" presId="urn:microsoft.com/office/officeart/2005/8/layout/radial4"/>
    <dgm:cxn modelId="{ACFD5F1A-2A4F-4A15-84F3-D8E2291C23B9}" srcId="{B3E62014-51CA-40D1-97F3-152E9FBFBB7A}" destId="{2E001C2F-5508-4333-A6F6-3112A02B421C}" srcOrd="2" destOrd="0" parTransId="{F80B50A2-D4E1-46F9-BA81-B4A0FBCE83F7}" sibTransId="{EDDAE7C3-99F5-4393-9279-582D1F8B833F}"/>
    <dgm:cxn modelId="{A80211EC-05D9-4EBF-8936-97B5B746E8E8}" type="presOf" srcId="{407516E2-E149-4E3B-9156-AA17D03649E0}" destId="{FB4BDC00-B968-4F58-8429-9CA2E2EBD069}" srcOrd="0" destOrd="0" presId="urn:microsoft.com/office/officeart/2005/8/layout/radial4"/>
    <dgm:cxn modelId="{322A7C1C-B402-4C95-AA2D-5E919CAC7E48}" type="presOf" srcId="{13262FB4-4D17-4FA2-B5E0-93E437CF9DD3}" destId="{7AF384A7-5C26-4923-B44F-1C108F3AE00B}" srcOrd="0" destOrd="0" presId="urn:microsoft.com/office/officeart/2005/8/layout/radial4"/>
    <dgm:cxn modelId="{2CE59C03-773A-4DB0-B6C1-894B5DF8A90E}" type="presOf" srcId="{B3E62014-51CA-40D1-97F3-152E9FBFBB7A}" destId="{6F3A0406-65F9-4475-9897-726AAE265B32}" srcOrd="0" destOrd="0" presId="urn:microsoft.com/office/officeart/2005/8/layout/radial4"/>
    <dgm:cxn modelId="{97B3B614-495A-4B06-A818-3336486CEEDB}" srcId="{B3E62014-51CA-40D1-97F3-152E9FBFBB7A}" destId="{1569ED68-313F-4E0F-A440-48A20E1E9478}" srcOrd="1" destOrd="0" parTransId="{C6578777-D894-4FD6-AD3F-2734A343148C}" sibTransId="{E4F50A3A-418E-4523-BAE8-22AA4E0E1467}"/>
    <dgm:cxn modelId="{0BD7D466-E5E6-44D7-AA94-761F015D9CCD}" type="presParOf" srcId="{7AF384A7-5C26-4923-B44F-1C108F3AE00B}" destId="{6F3A0406-65F9-4475-9897-726AAE265B32}" srcOrd="0" destOrd="0" presId="urn:microsoft.com/office/officeart/2005/8/layout/radial4"/>
    <dgm:cxn modelId="{8C62F09B-43A8-4304-95B3-F6B527079D9F}" type="presParOf" srcId="{7AF384A7-5C26-4923-B44F-1C108F3AE00B}" destId="{6339DD91-3F06-4254-9CF1-A61D4F0E2A0B}" srcOrd="1" destOrd="0" presId="urn:microsoft.com/office/officeart/2005/8/layout/radial4"/>
    <dgm:cxn modelId="{34DD845A-60F0-45E1-B029-A4B1CC296926}" type="presParOf" srcId="{7AF384A7-5C26-4923-B44F-1C108F3AE00B}" destId="{FB4BDC00-B968-4F58-8429-9CA2E2EBD069}" srcOrd="2" destOrd="0" presId="urn:microsoft.com/office/officeart/2005/8/layout/radial4"/>
    <dgm:cxn modelId="{E84FDC95-56C4-47B0-8514-ABF120A5F873}" type="presParOf" srcId="{7AF384A7-5C26-4923-B44F-1C108F3AE00B}" destId="{B0204257-A4C2-4904-9AAE-2BC31D442EB4}" srcOrd="3" destOrd="0" presId="urn:microsoft.com/office/officeart/2005/8/layout/radial4"/>
    <dgm:cxn modelId="{528A16D7-BABE-4415-B4F4-06A99B07E224}" type="presParOf" srcId="{7AF384A7-5C26-4923-B44F-1C108F3AE00B}" destId="{6A78858E-D62F-4DAA-80BB-8E905BAA6E18}" srcOrd="4" destOrd="0" presId="urn:microsoft.com/office/officeart/2005/8/layout/radial4"/>
    <dgm:cxn modelId="{78C87175-D9DE-4EAE-BA5D-922C5E4B2298}" type="presParOf" srcId="{7AF384A7-5C26-4923-B44F-1C108F3AE00B}" destId="{12ACB2F5-1492-4FEA-8482-F23F29BFF794}" srcOrd="5" destOrd="0" presId="urn:microsoft.com/office/officeart/2005/8/layout/radial4"/>
    <dgm:cxn modelId="{EB87A848-C591-4CB7-87B9-0DF245C54BD9}" type="presParOf" srcId="{7AF384A7-5C26-4923-B44F-1C108F3AE00B}" destId="{39E249D6-1508-4CBE-A3F8-D57313698A9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7859F0-8E4E-45FE-A8E8-9B6DBE41A304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624B4C2-B736-49C7-81C2-D69AD9A9C877}">
      <dgm:prSet phldrT="[Текст]"/>
      <dgm:spPr>
        <a:solidFill>
          <a:srgbClr val="FFFFCC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b="0" i="1" dirty="0" smtClean="0">
              <a:solidFill>
                <a:srgbClr val="0000CC"/>
              </a:solidFill>
              <a:latin typeface="+mj-lt"/>
            </a:rPr>
            <a:t>Воздействует только на вирус-специфические ферменты</a:t>
          </a:r>
          <a:endParaRPr lang="ru-RU" b="0" i="1" dirty="0">
            <a:solidFill>
              <a:srgbClr val="0000CC"/>
            </a:solidFill>
            <a:latin typeface="+mj-lt"/>
          </a:endParaRPr>
        </a:p>
      </dgm:t>
    </dgm:pt>
    <dgm:pt modelId="{EDA5CD62-9865-4D3A-B4F4-92D18256106C}" type="parTrans" cxnId="{8A6C3B0C-013C-4478-8E6C-41FD20D6671C}">
      <dgm:prSet/>
      <dgm:spPr/>
      <dgm:t>
        <a:bodyPr/>
        <a:lstStyle/>
        <a:p>
          <a:endParaRPr lang="ru-RU"/>
        </a:p>
      </dgm:t>
    </dgm:pt>
    <dgm:pt modelId="{BD729377-41D0-4744-A5C5-830139D90A40}" type="sibTrans" cxnId="{8A6C3B0C-013C-4478-8E6C-41FD20D6671C}">
      <dgm:prSet/>
      <dgm:spPr>
        <a:solidFill>
          <a:srgbClr val="CCFFFF">
            <a:alpha val="90000"/>
          </a:srgbClr>
        </a:solidFill>
      </dgm:spPr>
      <dgm:t>
        <a:bodyPr/>
        <a:lstStyle/>
        <a:p>
          <a:endParaRPr lang="ru-RU"/>
        </a:p>
      </dgm:t>
    </dgm:pt>
    <dgm:pt modelId="{DF5BC3B5-C4DD-4373-B63E-AB12BED237F9}">
      <dgm:prSet phldrT="[Текст]" custT="1"/>
      <dgm:spPr>
        <a:solidFill>
          <a:srgbClr val="FFFFCC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2800" i="1" dirty="0" smtClean="0">
              <a:solidFill>
                <a:srgbClr val="0000CC"/>
              </a:solidFill>
              <a:latin typeface="+mj-lt"/>
            </a:rPr>
            <a:t>Гарантия  высокой  безопасности</a:t>
          </a:r>
          <a:endParaRPr lang="ru-RU" sz="2800" i="1" dirty="0">
            <a:latin typeface="+mj-lt"/>
          </a:endParaRPr>
        </a:p>
      </dgm:t>
    </dgm:pt>
    <dgm:pt modelId="{4E13FAC5-8254-4A6C-BCDA-ED9217CC3DFA}" type="parTrans" cxnId="{ABA4D23E-985F-48B8-8992-C00B165C399E}">
      <dgm:prSet/>
      <dgm:spPr/>
      <dgm:t>
        <a:bodyPr/>
        <a:lstStyle/>
        <a:p>
          <a:endParaRPr lang="ru-RU"/>
        </a:p>
      </dgm:t>
    </dgm:pt>
    <dgm:pt modelId="{832FE655-378D-41DB-A7D5-C27DF1841DD8}" type="sibTrans" cxnId="{ABA4D23E-985F-48B8-8992-C00B165C399E}">
      <dgm:prSet/>
      <dgm:spPr/>
      <dgm:t>
        <a:bodyPr/>
        <a:lstStyle/>
        <a:p>
          <a:endParaRPr lang="ru-RU"/>
        </a:p>
      </dgm:t>
    </dgm:pt>
    <dgm:pt modelId="{F3BD7383-4078-4C08-A555-1676CA6D8F38}" type="pres">
      <dgm:prSet presAssocID="{EE7859F0-8E4E-45FE-A8E8-9B6DBE41A30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BDD532-C006-460A-ACF4-EB1F629EB8FE}" type="pres">
      <dgm:prSet presAssocID="{EE7859F0-8E4E-45FE-A8E8-9B6DBE41A304}" presName="dummyMaxCanvas" presStyleCnt="0">
        <dgm:presLayoutVars/>
      </dgm:prSet>
      <dgm:spPr/>
    </dgm:pt>
    <dgm:pt modelId="{F28EE152-2335-41B2-B791-FF6583D28D24}" type="pres">
      <dgm:prSet presAssocID="{EE7859F0-8E4E-45FE-A8E8-9B6DBE41A304}" presName="TwoNodes_1" presStyleLbl="node1" presStyleIdx="0" presStyleCnt="2" custScaleX="100597" custScaleY="70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0CB46-AA96-4630-BC90-3B09B8345137}" type="pres">
      <dgm:prSet presAssocID="{EE7859F0-8E4E-45FE-A8E8-9B6DBE41A304}" presName="TwoNodes_2" presStyleLbl="node1" presStyleIdx="1" presStyleCnt="2" custScaleX="80103" custScaleY="58974" custLinFactNeighborX="-8614" custLinFactNeighborY="-5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1AC6D-1743-4D13-ACFF-82EFF9071FDC}" type="pres">
      <dgm:prSet presAssocID="{EE7859F0-8E4E-45FE-A8E8-9B6DBE41A304}" presName="TwoConn_1-2" presStyleLbl="fgAccFollowNode1" presStyleIdx="0" presStyleCnt="1" custScaleX="27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1CE6B-D8AE-4B83-9D7D-0FF2970DE460}" type="pres">
      <dgm:prSet presAssocID="{EE7859F0-8E4E-45FE-A8E8-9B6DBE41A304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C8831-BB9A-40E0-99D5-723431354539}" type="pres">
      <dgm:prSet presAssocID="{EE7859F0-8E4E-45FE-A8E8-9B6DBE41A304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A4D23E-985F-48B8-8992-C00B165C399E}" srcId="{EE7859F0-8E4E-45FE-A8E8-9B6DBE41A304}" destId="{DF5BC3B5-C4DD-4373-B63E-AB12BED237F9}" srcOrd="1" destOrd="0" parTransId="{4E13FAC5-8254-4A6C-BCDA-ED9217CC3DFA}" sibTransId="{832FE655-378D-41DB-A7D5-C27DF1841DD8}"/>
    <dgm:cxn modelId="{842642C7-CC8E-4C74-A4D5-23988B78A199}" type="presOf" srcId="{A624B4C2-B736-49C7-81C2-D69AD9A9C877}" destId="{F28EE152-2335-41B2-B791-FF6583D28D24}" srcOrd="0" destOrd="0" presId="urn:microsoft.com/office/officeart/2005/8/layout/vProcess5"/>
    <dgm:cxn modelId="{00389084-C861-47B8-9A97-FFD6B075E624}" type="presOf" srcId="{EE7859F0-8E4E-45FE-A8E8-9B6DBE41A304}" destId="{F3BD7383-4078-4C08-A555-1676CA6D8F38}" srcOrd="0" destOrd="0" presId="urn:microsoft.com/office/officeart/2005/8/layout/vProcess5"/>
    <dgm:cxn modelId="{8A6C3B0C-013C-4478-8E6C-41FD20D6671C}" srcId="{EE7859F0-8E4E-45FE-A8E8-9B6DBE41A304}" destId="{A624B4C2-B736-49C7-81C2-D69AD9A9C877}" srcOrd="0" destOrd="0" parTransId="{EDA5CD62-9865-4D3A-B4F4-92D18256106C}" sibTransId="{BD729377-41D0-4744-A5C5-830139D90A40}"/>
    <dgm:cxn modelId="{302BDE4E-ACF4-46F7-9DE7-A9CF7CE8FFF7}" type="presOf" srcId="{BD729377-41D0-4744-A5C5-830139D90A40}" destId="{1671AC6D-1743-4D13-ACFF-82EFF9071FDC}" srcOrd="0" destOrd="0" presId="urn:microsoft.com/office/officeart/2005/8/layout/vProcess5"/>
    <dgm:cxn modelId="{B8E9AF84-AC47-4F9D-B2FD-283D651E2AC9}" type="presOf" srcId="{DF5BC3B5-C4DD-4373-B63E-AB12BED237F9}" destId="{C91C8831-BB9A-40E0-99D5-723431354539}" srcOrd="1" destOrd="0" presId="urn:microsoft.com/office/officeart/2005/8/layout/vProcess5"/>
    <dgm:cxn modelId="{634FA58D-5E1C-4EA9-9CA5-A842EA1DB1F2}" type="presOf" srcId="{DF5BC3B5-C4DD-4373-B63E-AB12BED237F9}" destId="{3D10CB46-AA96-4630-BC90-3B09B8345137}" srcOrd="0" destOrd="0" presId="urn:microsoft.com/office/officeart/2005/8/layout/vProcess5"/>
    <dgm:cxn modelId="{3596A259-CF88-4F11-B20F-8CEE51FE7F92}" type="presOf" srcId="{A624B4C2-B736-49C7-81C2-D69AD9A9C877}" destId="{D7F1CE6B-D8AE-4B83-9D7D-0FF2970DE460}" srcOrd="1" destOrd="0" presId="urn:microsoft.com/office/officeart/2005/8/layout/vProcess5"/>
    <dgm:cxn modelId="{2C40B7BC-A6D6-4B05-B921-BAC6D18FAE14}" type="presParOf" srcId="{F3BD7383-4078-4C08-A555-1676CA6D8F38}" destId="{43BDD532-C006-460A-ACF4-EB1F629EB8FE}" srcOrd="0" destOrd="0" presId="urn:microsoft.com/office/officeart/2005/8/layout/vProcess5"/>
    <dgm:cxn modelId="{0C8E2E1A-39EF-4FDF-9CEA-CA07DD13998C}" type="presParOf" srcId="{F3BD7383-4078-4C08-A555-1676CA6D8F38}" destId="{F28EE152-2335-41B2-B791-FF6583D28D24}" srcOrd="1" destOrd="0" presId="urn:microsoft.com/office/officeart/2005/8/layout/vProcess5"/>
    <dgm:cxn modelId="{7A33DBBA-1037-4FDA-B747-514A382C3DB3}" type="presParOf" srcId="{F3BD7383-4078-4C08-A555-1676CA6D8F38}" destId="{3D10CB46-AA96-4630-BC90-3B09B8345137}" srcOrd="2" destOrd="0" presId="urn:microsoft.com/office/officeart/2005/8/layout/vProcess5"/>
    <dgm:cxn modelId="{D966255B-DF49-41AB-B59F-04E752B1DF74}" type="presParOf" srcId="{F3BD7383-4078-4C08-A555-1676CA6D8F38}" destId="{1671AC6D-1743-4D13-ACFF-82EFF9071FDC}" srcOrd="3" destOrd="0" presId="urn:microsoft.com/office/officeart/2005/8/layout/vProcess5"/>
    <dgm:cxn modelId="{FBFBA29D-9E0F-4773-B2AC-F65ADD564AF8}" type="presParOf" srcId="{F3BD7383-4078-4C08-A555-1676CA6D8F38}" destId="{D7F1CE6B-D8AE-4B83-9D7D-0FF2970DE460}" srcOrd="4" destOrd="0" presId="urn:microsoft.com/office/officeart/2005/8/layout/vProcess5"/>
    <dgm:cxn modelId="{CCDD3005-88BC-4E18-8F06-BD29B9AFB905}" type="presParOf" srcId="{F3BD7383-4078-4C08-A555-1676CA6D8F38}" destId="{C91C8831-BB9A-40E0-99D5-72343135453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B6F32C-14D9-4AF8-AC26-8D3B4AFB1579}" type="doc">
      <dgm:prSet loTypeId="urn:microsoft.com/office/officeart/2008/layout/VerticalCurvedList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7B52BA-8BFB-4DFC-92E8-43EBCF2E6377}">
      <dgm:prSet phldrT="[Текст]" custT="1"/>
      <dgm:spPr/>
      <dgm:t>
        <a:bodyPr/>
        <a:lstStyle/>
        <a:p>
          <a:r>
            <a:rPr lang="ru-RU" sz="2000" b="1" dirty="0" smtClean="0"/>
            <a:t>Герпес вирус 1 </a:t>
          </a:r>
          <a:r>
            <a:rPr lang="ru-RU" sz="2000" b="1" dirty="0" err="1" smtClean="0"/>
            <a:t>ва</a:t>
          </a:r>
          <a:r>
            <a:rPr lang="ru-RU" sz="2000" b="1" dirty="0" smtClean="0"/>
            <a:t> 2 тип</a:t>
          </a:r>
          <a:endParaRPr lang="ru-RU" sz="2000" b="1" dirty="0"/>
        </a:p>
      </dgm:t>
    </dgm:pt>
    <dgm:pt modelId="{72BE1444-3172-4FBA-8736-8BB50386D23E}" type="parTrans" cxnId="{EF4EA7B1-E39C-4E5B-AEDD-7562E505B7BA}">
      <dgm:prSet/>
      <dgm:spPr/>
      <dgm:t>
        <a:bodyPr/>
        <a:lstStyle/>
        <a:p>
          <a:endParaRPr lang="ru-RU" sz="2000" b="1"/>
        </a:p>
      </dgm:t>
    </dgm:pt>
    <dgm:pt modelId="{BC8477A6-2163-41C6-BA88-A18B29435DEC}" type="sibTrans" cxnId="{EF4EA7B1-E39C-4E5B-AEDD-7562E505B7BA}">
      <dgm:prSet/>
      <dgm:spPr/>
      <dgm:t>
        <a:bodyPr/>
        <a:lstStyle/>
        <a:p>
          <a:endParaRPr lang="ru-RU" sz="2000" b="1"/>
        </a:p>
      </dgm:t>
    </dgm:pt>
    <dgm:pt modelId="{C6FD778C-6ACD-4E9C-AC71-12799B6183FD}">
      <dgm:prSet phldrT="[Текст]" custT="1"/>
      <dgm:spPr/>
      <dgm:t>
        <a:bodyPr/>
        <a:lstStyle/>
        <a:p>
          <a:r>
            <a:rPr lang="ru-RU" sz="2000" b="1" dirty="0" err="1" smtClean="0"/>
            <a:t>Цитомегалловирус</a:t>
          </a:r>
          <a:endParaRPr lang="ru-RU" sz="2000" b="1" dirty="0"/>
        </a:p>
      </dgm:t>
    </dgm:pt>
    <dgm:pt modelId="{64648529-671E-4943-9765-15A4063A5103}" type="parTrans" cxnId="{D0E9F1A3-D171-4F81-B7F3-F5AC81827ECF}">
      <dgm:prSet/>
      <dgm:spPr/>
      <dgm:t>
        <a:bodyPr/>
        <a:lstStyle/>
        <a:p>
          <a:endParaRPr lang="ru-RU" sz="2000" b="1"/>
        </a:p>
      </dgm:t>
    </dgm:pt>
    <dgm:pt modelId="{76648A2D-26B5-4C23-8294-814F6FD895FA}" type="sibTrans" cxnId="{D0E9F1A3-D171-4F81-B7F3-F5AC81827ECF}">
      <dgm:prSet/>
      <dgm:spPr/>
      <dgm:t>
        <a:bodyPr/>
        <a:lstStyle/>
        <a:p>
          <a:endParaRPr lang="ru-RU" sz="2000" b="1"/>
        </a:p>
      </dgm:t>
    </dgm:pt>
    <dgm:pt modelId="{2C6ACA5B-B5BA-4C74-9F36-4BB30085710C}">
      <dgm:prSet phldrT="[Текст]" custT="1"/>
      <dgm:spPr/>
      <dgm:t>
        <a:bodyPr/>
        <a:lstStyle/>
        <a:p>
          <a:r>
            <a:rPr lang="ru-RU" sz="2000" b="1" dirty="0" err="1" smtClean="0"/>
            <a:t>Папиломмавирус</a:t>
          </a:r>
          <a:endParaRPr lang="ru-RU" sz="2000" b="1" dirty="0"/>
        </a:p>
      </dgm:t>
    </dgm:pt>
    <dgm:pt modelId="{06686C1C-8144-4484-889A-2CEF3BF87C3B}" type="parTrans" cxnId="{AF4D5ED2-1390-4134-94DF-FFD2B645AA45}">
      <dgm:prSet/>
      <dgm:spPr/>
      <dgm:t>
        <a:bodyPr/>
        <a:lstStyle/>
        <a:p>
          <a:endParaRPr lang="ru-RU" sz="2000" b="1"/>
        </a:p>
      </dgm:t>
    </dgm:pt>
    <dgm:pt modelId="{44B8401C-48E1-498F-AA6F-B14C8CDE40A0}" type="sibTrans" cxnId="{AF4D5ED2-1390-4134-94DF-FFD2B645AA45}">
      <dgm:prSet/>
      <dgm:spPr/>
      <dgm:t>
        <a:bodyPr/>
        <a:lstStyle/>
        <a:p>
          <a:endParaRPr lang="ru-RU" sz="2000" b="1"/>
        </a:p>
      </dgm:t>
    </dgm:pt>
    <dgm:pt modelId="{A4D6A03F-4FF4-4396-A2ED-D19F9312815C}">
      <dgm:prSet phldrT="[Текст]" custT="1"/>
      <dgm:spPr/>
      <dgm:t>
        <a:bodyPr/>
        <a:lstStyle/>
        <a:p>
          <a:r>
            <a:rPr lang="ru-RU" sz="2000" b="1" dirty="0" smtClean="0"/>
            <a:t>Гепатит В </a:t>
          </a:r>
          <a:r>
            <a:rPr lang="ru-RU" sz="2000" b="1" dirty="0" err="1" smtClean="0"/>
            <a:t>ва</a:t>
          </a:r>
          <a:r>
            <a:rPr lang="ru-RU" sz="2000" b="1" dirty="0" smtClean="0"/>
            <a:t> С</a:t>
          </a:r>
          <a:endParaRPr lang="ru-RU" sz="2000" b="1" dirty="0"/>
        </a:p>
      </dgm:t>
    </dgm:pt>
    <dgm:pt modelId="{060D73C7-A23F-42F3-8472-38E0FD3AABE8}" type="parTrans" cxnId="{AB6203F4-BEB9-481A-A483-E810E0E3702A}">
      <dgm:prSet/>
      <dgm:spPr/>
      <dgm:t>
        <a:bodyPr/>
        <a:lstStyle/>
        <a:p>
          <a:endParaRPr lang="ru-RU" sz="2000" b="1"/>
        </a:p>
      </dgm:t>
    </dgm:pt>
    <dgm:pt modelId="{513C796A-2DB9-4F08-AD1F-B669799900BF}" type="sibTrans" cxnId="{AB6203F4-BEB9-481A-A483-E810E0E3702A}">
      <dgm:prSet/>
      <dgm:spPr/>
      <dgm:t>
        <a:bodyPr/>
        <a:lstStyle/>
        <a:p>
          <a:endParaRPr lang="ru-RU" sz="2000" b="1"/>
        </a:p>
      </dgm:t>
    </dgm:pt>
    <dgm:pt modelId="{30CBC1AD-C937-4973-BCF7-AFA9EF8BB652}">
      <dgm:prSet phldrT="[Текст]" custT="1"/>
      <dgm:spPr/>
      <dgm:t>
        <a:bodyPr/>
        <a:lstStyle/>
        <a:p>
          <a:r>
            <a:rPr lang="ru-RU" sz="2000" b="1" dirty="0" err="1" smtClean="0"/>
            <a:t>Бактериал</a:t>
          </a:r>
          <a:r>
            <a:rPr lang="ru-RU" sz="2000" b="1" dirty="0" smtClean="0"/>
            <a:t>, </a:t>
          </a:r>
          <a:r>
            <a:rPr lang="ru-RU" sz="2000" b="1" dirty="0" err="1" smtClean="0"/>
            <a:t>замбуруг</a:t>
          </a:r>
          <a:r>
            <a:rPr lang="ru-RU" sz="2000" b="1" dirty="0" smtClean="0"/>
            <a:t>, </a:t>
          </a:r>
          <a:r>
            <a:rPr lang="ru-RU" sz="2000" b="1" dirty="0" err="1" smtClean="0"/>
            <a:t>протозой</a:t>
          </a:r>
          <a:r>
            <a:rPr lang="ru-RU" sz="2000" b="1" dirty="0" smtClean="0"/>
            <a:t>, фаг, </a:t>
          </a:r>
          <a:r>
            <a:rPr lang="ru-RU" sz="2000" b="1" dirty="0" err="1" smtClean="0"/>
            <a:t>прион</a:t>
          </a:r>
          <a:r>
            <a:rPr lang="ru-RU" sz="2000" b="1" dirty="0" smtClean="0"/>
            <a:t> </a:t>
          </a:r>
          <a:r>
            <a:rPr lang="ru-RU" sz="2000" b="1" dirty="0" err="1" smtClean="0"/>
            <a:t>инфекциялар</a:t>
          </a:r>
          <a:r>
            <a:rPr lang="ru-RU" sz="2000" b="1" dirty="0" smtClean="0"/>
            <a:t> </a:t>
          </a:r>
          <a:endParaRPr lang="ru-RU" sz="2000" b="1" dirty="0"/>
        </a:p>
      </dgm:t>
    </dgm:pt>
    <dgm:pt modelId="{F7BB2197-046C-4FDF-A31A-7E365CBE9D35}" type="parTrans" cxnId="{B70FE1DC-790C-43B5-BCC2-83EA632EB294}">
      <dgm:prSet/>
      <dgm:spPr/>
      <dgm:t>
        <a:bodyPr/>
        <a:lstStyle/>
        <a:p>
          <a:endParaRPr lang="ru-RU" sz="2000" b="1"/>
        </a:p>
      </dgm:t>
    </dgm:pt>
    <dgm:pt modelId="{D075E075-AB76-46A8-ADF2-9BF35C83EEE7}" type="sibTrans" cxnId="{B70FE1DC-790C-43B5-BCC2-83EA632EB294}">
      <dgm:prSet/>
      <dgm:spPr/>
      <dgm:t>
        <a:bodyPr/>
        <a:lstStyle/>
        <a:p>
          <a:endParaRPr lang="ru-RU" sz="2000" b="1"/>
        </a:p>
      </dgm:t>
    </dgm:pt>
    <dgm:pt modelId="{B2514BFD-B7C3-453A-A99F-4CDEFCCC19D5}">
      <dgm:prSet phldrT="[Текст]" custT="1"/>
      <dgm:spPr/>
      <dgm:t>
        <a:bodyPr/>
        <a:lstStyle/>
        <a:p>
          <a:r>
            <a:rPr lang="ru-RU" sz="2000" b="1" dirty="0" smtClean="0"/>
            <a:t>Грипп </a:t>
          </a:r>
          <a:r>
            <a:rPr lang="ru-RU" sz="2000" b="1" dirty="0" err="1" smtClean="0"/>
            <a:t>профилактикаси</a:t>
          </a:r>
          <a:r>
            <a:rPr lang="ru-RU" sz="2000" b="1" dirty="0" smtClean="0"/>
            <a:t> </a:t>
          </a:r>
          <a:r>
            <a:rPr lang="ru-RU" sz="2000" b="1" dirty="0" err="1" smtClean="0"/>
            <a:t>ва</a:t>
          </a:r>
          <a:r>
            <a:rPr lang="ru-RU" sz="2000" b="1" dirty="0" smtClean="0"/>
            <a:t> </a:t>
          </a:r>
          <a:r>
            <a:rPr lang="ru-RU" sz="2000" b="1" dirty="0" err="1" smtClean="0"/>
            <a:t>даволаш</a:t>
          </a:r>
          <a:r>
            <a:rPr lang="ru-RU" sz="2000" b="1" dirty="0" smtClean="0"/>
            <a:t> </a:t>
          </a:r>
          <a:r>
            <a:rPr lang="ru-RU" sz="2000" b="1" dirty="0" err="1" smtClean="0"/>
            <a:t>курсида</a:t>
          </a:r>
          <a:endParaRPr lang="ru-RU" sz="2000" b="1" dirty="0"/>
        </a:p>
      </dgm:t>
    </dgm:pt>
    <dgm:pt modelId="{B6B8D3B8-2EEB-45FB-995C-F3CF2DF32108}" type="parTrans" cxnId="{815CA0BA-BAF0-4F7C-AFD3-E76C625A2C92}">
      <dgm:prSet/>
      <dgm:spPr/>
      <dgm:t>
        <a:bodyPr/>
        <a:lstStyle/>
        <a:p>
          <a:endParaRPr lang="ru-RU" sz="2000" b="1"/>
        </a:p>
      </dgm:t>
    </dgm:pt>
    <dgm:pt modelId="{0AD57BC0-9FFC-4E47-A12A-FBE7C3C8206F}" type="sibTrans" cxnId="{815CA0BA-BAF0-4F7C-AFD3-E76C625A2C92}">
      <dgm:prSet/>
      <dgm:spPr/>
      <dgm:t>
        <a:bodyPr/>
        <a:lstStyle/>
        <a:p>
          <a:endParaRPr lang="ru-RU" sz="2000" b="1"/>
        </a:p>
      </dgm:t>
    </dgm:pt>
    <dgm:pt modelId="{F4B3BE8B-A985-4776-814D-31F15306D8B6}">
      <dgm:prSet phldrT="[Текст]"/>
      <dgm:spPr/>
      <dgm:t>
        <a:bodyPr/>
        <a:lstStyle/>
        <a:p>
          <a:endParaRPr lang="ru-RU"/>
        </a:p>
      </dgm:t>
    </dgm:pt>
    <dgm:pt modelId="{279CD638-0F75-4773-8AEB-9956E844977C}" type="parTrans" cxnId="{70F9075B-E578-4BA1-A90F-ED6B55AB39EB}">
      <dgm:prSet/>
      <dgm:spPr/>
      <dgm:t>
        <a:bodyPr/>
        <a:lstStyle/>
        <a:p>
          <a:endParaRPr lang="ru-RU" sz="2000" b="1"/>
        </a:p>
      </dgm:t>
    </dgm:pt>
    <dgm:pt modelId="{C76BE410-EACB-43F2-8744-A991A1CF0A7E}" type="sibTrans" cxnId="{70F9075B-E578-4BA1-A90F-ED6B55AB39EB}">
      <dgm:prSet/>
      <dgm:spPr/>
      <dgm:t>
        <a:bodyPr/>
        <a:lstStyle/>
        <a:p>
          <a:endParaRPr lang="ru-RU" sz="2000" b="1"/>
        </a:p>
      </dgm:t>
    </dgm:pt>
    <dgm:pt modelId="{62489AA7-474C-428F-86A0-B2E4908B5DD6}">
      <dgm:prSet phldrT="[Текст]" custT="1"/>
      <dgm:spPr/>
      <dgm:t>
        <a:bodyPr/>
        <a:lstStyle/>
        <a:p>
          <a:r>
            <a:rPr lang="ru-RU" sz="2000" b="1" dirty="0" smtClean="0"/>
            <a:t>ВИЧ инфекция </a:t>
          </a:r>
          <a:r>
            <a:rPr lang="ru-RU" sz="2000" b="1" dirty="0" err="1" smtClean="0"/>
            <a:t>ва</a:t>
          </a:r>
          <a:r>
            <a:rPr lang="ru-RU" sz="2000" b="1" dirty="0" smtClean="0"/>
            <a:t> СПИД </a:t>
          </a:r>
          <a:r>
            <a:rPr lang="ru-RU" sz="2000" b="1" dirty="0" err="1" smtClean="0"/>
            <a:t>касаллигининг</a:t>
          </a:r>
          <a:r>
            <a:rPr lang="ru-RU" sz="2000" b="1" dirty="0" smtClean="0"/>
            <a:t> комплекс </a:t>
          </a:r>
          <a:r>
            <a:rPr lang="ru-RU" sz="2000" b="1" dirty="0" err="1" smtClean="0"/>
            <a:t>терапияси</a:t>
          </a:r>
          <a:endParaRPr lang="ru-RU" sz="2000" b="1" dirty="0"/>
        </a:p>
      </dgm:t>
    </dgm:pt>
    <dgm:pt modelId="{9DF55D2C-EF9A-494F-A6AF-6C36354F2F6B}" type="parTrans" cxnId="{14A431AB-C614-49FE-8AE8-6E4C4DF5F461}">
      <dgm:prSet/>
      <dgm:spPr/>
      <dgm:t>
        <a:bodyPr/>
        <a:lstStyle/>
        <a:p>
          <a:endParaRPr lang="ru-RU" sz="2000" b="1"/>
        </a:p>
      </dgm:t>
    </dgm:pt>
    <dgm:pt modelId="{6680B220-B328-4B17-A25B-F86BBA3D3229}" type="sibTrans" cxnId="{14A431AB-C614-49FE-8AE8-6E4C4DF5F461}">
      <dgm:prSet/>
      <dgm:spPr/>
      <dgm:t>
        <a:bodyPr/>
        <a:lstStyle/>
        <a:p>
          <a:endParaRPr lang="ru-RU" sz="2000" b="1"/>
        </a:p>
      </dgm:t>
    </dgm:pt>
    <dgm:pt modelId="{06FD9386-843D-4042-A9FD-6BBD65628D66}">
      <dgm:prSet phldrT="[Текст]"/>
      <dgm:spPr/>
      <dgm:t>
        <a:bodyPr/>
        <a:lstStyle/>
        <a:p>
          <a:endParaRPr lang="ru-RU"/>
        </a:p>
      </dgm:t>
    </dgm:pt>
    <dgm:pt modelId="{4E2104DB-53D9-4432-8DE4-2F5BCD264FD9}" type="parTrans" cxnId="{4688DBCF-93F3-4375-8478-AB73FC56A57A}">
      <dgm:prSet/>
      <dgm:spPr/>
      <dgm:t>
        <a:bodyPr/>
        <a:lstStyle/>
        <a:p>
          <a:endParaRPr lang="ru-RU" sz="2000" b="1"/>
        </a:p>
      </dgm:t>
    </dgm:pt>
    <dgm:pt modelId="{FF1E8467-16E8-4ABD-BEB1-67343B3A8005}" type="sibTrans" cxnId="{4688DBCF-93F3-4375-8478-AB73FC56A57A}">
      <dgm:prSet/>
      <dgm:spPr/>
      <dgm:t>
        <a:bodyPr/>
        <a:lstStyle/>
        <a:p>
          <a:endParaRPr lang="ru-RU" sz="2000" b="1"/>
        </a:p>
      </dgm:t>
    </dgm:pt>
    <dgm:pt modelId="{E67CC1AA-2117-4740-9319-EF7280965DB2}">
      <dgm:prSet phldrT="[Текст]"/>
      <dgm:spPr/>
      <dgm:t>
        <a:bodyPr/>
        <a:lstStyle/>
        <a:p>
          <a:endParaRPr lang="ru-RU"/>
        </a:p>
      </dgm:t>
    </dgm:pt>
    <dgm:pt modelId="{9F527FC6-EF53-4DE4-BDCD-8B6E67BBA441}" type="parTrans" cxnId="{06ADC0DE-C985-4744-80C9-A8D876FE8B3F}">
      <dgm:prSet/>
      <dgm:spPr/>
      <dgm:t>
        <a:bodyPr/>
        <a:lstStyle/>
        <a:p>
          <a:endParaRPr lang="ru-RU" sz="2000" b="1"/>
        </a:p>
      </dgm:t>
    </dgm:pt>
    <dgm:pt modelId="{0594AF66-57E8-4AF4-A153-77E8A5430E12}" type="sibTrans" cxnId="{06ADC0DE-C985-4744-80C9-A8D876FE8B3F}">
      <dgm:prSet/>
      <dgm:spPr/>
      <dgm:t>
        <a:bodyPr/>
        <a:lstStyle/>
        <a:p>
          <a:endParaRPr lang="ru-RU" sz="2000" b="1"/>
        </a:p>
      </dgm:t>
    </dgm:pt>
    <dgm:pt modelId="{52213F25-3131-4AC7-B80C-CE9E83F3C765}">
      <dgm:prSet phldrT="[Текст]"/>
      <dgm:spPr/>
      <dgm:t>
        <a:bodyPr/>
        <a:lstStyle/>
        <a:p>
          <a:endParaRPr lang="ru-RU"/>
        </a:p>
      </dgm:t>
    </dgm:pt>
    <dgm:pt modelId="{3A9519D7-6B5F-41FF-BC41-C0F606DDCD84}" type="parTrans" cxnId="{3F03B69E-0B10-4BE5-BB52-CE23CD69E59D}">
      <dgm:prSet/>
      <dgm:spPr/>
      <dgm:t>
        <a:bodyPr/>
        <a:lstStyle/>
        <a:p>
          <a:endParaRPr lang="ru-RU" sz="2000" b="1"/>
        </a:p>
      </dgm:t>
    </dgm:pt>
    <dgm:pt modelId="{683560EC-5D58-47D8-B616-60F746558DD0}" type="sibTrans" cxnId="{3F03B69E-0B10-4BE5-BB52-CE23CD69E59D}">
      <dgm:prSet/>
      <dgm:spPr/>
      <dgm:t>
        <a:bodyPr/>
        <a:lstStyle/>
        <a:p>
          <a:endParaRPr lang="ru-RU" sz="2000" b="1"/>
        </a:p>
      </dgm:t>
    </dgm:pt>
    <dgm:pt modelId="{61900888-B236-461D-9C0A-8EE4C5A10930}">
      <dgm:prSet phldrT="[Текст]"/>
      <dgm:spPr/>
      <dgm:t>
        <a:bodyPr/>
        <a:lstStyle/>
        <a:p>
          <a:endParaRPr lang="ru-RU"/>
        </a:p>
      </dgm:t>
    </dgm:pt>
    <dgm:pt modelId="{138D32EE-801A-46E2-8353-F62C94AC1ECA}" type="parTrans" cxnId="{9E74449C-7338-4125-ADB2-7D36CFA79306}">
      <dgm:prSet/>
      <dgm:spPr/>
      <dgm:t>
        <a:bodyPr/>
        <a:lstStyle/>
        <a:p>
          <a:endParaRPr lang="ru-RU" sz="2000" b="1"/>
        </a:p>
      </dgm:t>
    </dgm:pt>
    <dgm:pt modelId="{35478CE6-EFED-40B7-92C1-294DF4811A06}" type="sibTrans" cxnId="{9E74449C-7338-4125-ADB2-7D36CFA79306}">
      <dgm:prSet/>
      <dgm:spPr/>
      <dgm:t>
        <a:bodyPr/>
        <a:lstStyle/>
        <a:p>
          <a:endParaRPr lang="ru-RU" sz="2000" b="1"/>
        </a:p>
      </dgm:t>
    </dgm:pt>
    <dgm:pt modelId="{29747B91-4D5A-4FFF-BD8C-882045985683}">
      <dgm:prSet phldrT="[Текст]"/>
      <dgm:spPr/>
      <dgm:t>
        <a:bodyPr/>
        <a:lstStyle/>
        <a:p>
          <a:endParaRPr lang="ru-RU"/>
        </a:p>
      </dgm:t>
    </dgm:pt>
    <dgm:pt modelId="{B467A4C6-5A7F-4DC6-A1FF-805396610564}" type="parTrans" cxnId="{ECD47EF0-2811-41C0-BDED-4299074700BB}">
      <dgm:prSet/>
      <dgm:spPr/>
      <dgm:t>
        <a:bodyPr/>
        <a:lstStyle/>
        <a:p>
          <a:endParaRPr lang="ru-RU" sz="2000" b="1"/>
        </a:p>
      </dgm:t>
    </dgm:pt>
    <dgm:pt modelId="{1B2017EF-5D63-4383-A0ED-5BA112793A15}" type="sibTrans" cxnId="{ECD47EF0-2811-41C0-BDED-4299074700BB}">
      <dgm:prSet/>
      <dgm:spPr/>
      <dgm:t>
        <a:bodyPr/>
        <a:lstStyle/>
        <a:p>
          <a:endParaRPr lang="ru-RU" sz="2000" b="1"/>
        </a:p>
      </dgm:t>
    </dgm:pt>
    <dgm:pt modelId="{D14675A6-1898-4F25-B3F1-859D831073F3}">
      <dgm:prSet phldrT="[Текст]"/>
      <dgm:spPr/>
      <dgm:t>
        <a:bodyPr/>
        <a:lstStyle/>
        <a:p>
          <a:endParaRPr lang="ru-RU"/>
        </a:p>
      </dgm:t>
    </dgm:pt>
    <dgm:pt modelId="{64E5AAC9-B909-4529-891E-187E4D9648C7}" type="parTrans" cxnId="{48E49D26-3450-4EC7-9842-112B3F102E53}">
      <dgm:prSet/>
      <dgm:spPr/>
      <dgm:t>
        <a:bodyPr/>
        <a:lstStyle/>
        <a:p>
          <a:endParaRPr lang="ru-RU" sz="2000" b="1"/>
        </a:p>
      </dgm:t>
    </dgm:pt>
    <dgm:pt modelId="{02852E24-283B-440D-B581-A69276756B42}" type="sibTrans" cxnId="{48E49D26-3450-4EC7-9842-112B3F102E53}">
      <dgm:prSet/>
      <dgm:spPr/>
      <dgm:t>
        <a:bodyPr/>
        <a:lstStyle/>
        <a:p>
          <a:endParaRPr lang="ru-RU" sz="2000" b="1"/>
        </a:p>
      </dgm:t>
    </dgm:pt>
    <dgm:pt modelId="{21EA83C9-98B3-4118-8322-8DAB752D6E68}" type="pres">
      <dgm:prSet presAssocID="{5DB6F32C-14D9-4AF8-AC26-8D3B4AFB157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AB4F272-1B00-405F-B600-D333A6504A03}" type="pres">
      <dgm:prSet presAssocID="{5DB6F32C-14D9-4AF8-AC26-8D3B4AFB1579}" presName="Name1" presStyleCnt="0"/>
      <dgm:spPr/>
    </dgm:pt>
    <dgm:pt modelId="{8063D7DD-01B2-4D89-8425-4FB6BF5D4B5E}" type="pres">
      <dgm:prSet presAssocID="{5DB6F32C-14D9-4AF8-AC26-8D3B4AFB1579}" presName="cycle" presStyleCnt="0"/>
      <dgm:spPr/>
    </dgm:pt>
    <dgm:pt modelId="{44075A6D-9B87-4789-AD90-982A9668E4BD}" type="pres">
      <dgm:prSet presAssocID="{5DB6F32C-14D9-4AF8-AC26-8D3B4AFB1579}" presName="srcNode" presStyleLbl="node1" presStyleIdx="0" presStyleCnt="7"/>
      <dgm:spPr/>
    </dgm:pt>
    <dgm:pt modelId="{7A17C5D2-DA37-406C-BB1B-97B4E926D92F}" type="pres">
      <dgm:prSet presAssocID="{5DB6F32C-14D9-4AF8-AC26-8D3B4AFB1579}" presName="conn" presStyleLbl="parChTrans1D2" presStyleIdx="0" presStyleCnt="1"/>
      <dgm:spPr/>
      <dgm:t>
        <a:bodyPr/>
        <a:lstStyle/>
        <a:p>
          <a:endParaRPr lang="ru-RU"/>
        </a:p>
      </dgm:t>
    </dgm:pt>
    <dgm:pt modelId="{F5A5448A-D339-4266-8C7C-BA337B7D53AE}" type="pres">
      <dgm:prSet presAssocID="{5DB6F32C-14D9-4AF8-AC26-8D3B4AFB1579}" presName="extraNode" presStyleLbl="node1" presStyleIdx="0" presStyleCnt="7"/>
      <dgm:spPr/>
    </dgm:pt>
    <dgm:pt modelId="{8D1BE031-59E8-467E-890E-2DA1CF946FEE}" type="pres">
      <dgm:prSet presAssocID="{5DB6F32C-14D9-4AF8-AC26-8D3B4AFB1579}" presName="dstNode" presStyleLbl="node1" presStyleIdx="0" presStyleCnt="7"/>
      <dgm:spPr/>
    </dgm:pt>
    <dgm:pt modelId="{F1E8C851-A820-440A-8FAA-B1EC4C70A818}" type="pres">
      <dgm:prSet presAssocID="{4A7B52BA-8BFB-4DFC-92E8-43EBCF2E637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F3DF2-4CE6-41BF-91BF-BE34853B13D8}" type="pres">
      <dgm:prSet presAssocID="{4A7B52BA-8BFB-4DFC-92E8-43EBCF2E6377}" presName="accent_1" presStyleCnt="0"/>
      <dgm:spPr/>
    </dgm:pt>
    <dgm:pt modelId="{3D79978D-F583-42E5-B74E-9680F7DA68E7}" type="pres">
      <dgm:prSet presAssocID="{4A7B52BA-8BFB-4DFC-92E8-43EBCF2E6377}" presName="accentRepeatNode" presStyleLbl="solidFgAcc1" presStyleIdx="0" presStyleCnt="7"/>
      <dgm:spPr/>
    </dgm:pt>
    <dgm:pt modelId="{DFE7E20A-AF85-47C9-980D-D256146DE0BF}" type="pres">
      <dgm:prSet presAssocID="{C6FD778C-6ACD-4E9C-AC71-12799B6183F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08846-BF3A-4DC5-B4A8-0CC50459CA43}" type="pres">
      <dgm:prSet presAssocID="{C6FD778C-6ACD-4E9C-AC71-12799B6183FD}" presName="accent_2" presStyleCnt="0"/>
      <dgm:spPr/>
    </dgm:pt>
    <dgm:pt modelId="{372D6810-AD5F-4CBF-AFF3-6E8A4EA4CB5B}" type="pres">
      <dgm:prSet presAssocID="{C6FD778C-6ACD-4E9C-AC71-12799B6183FD}" presName="accentRepeatNode" presStyleLbl="solidFgAcc1" presStyleIdx="1" presStyleCnt="7"/>
      <dgm:spPr/>
    </dgm:pt>
    <dgm:pt modelId="{DDBFB1D0-4C82-4A07-88D6-F5A7CBD4D9E8}" type="pres">
      <dgm:prSet presAssocID="{2C6ACA5B-B5BA-4C74-9F36-4BB30085710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BC6D9-F602-4567-91C9-2D1535937EBE}" type="pres">
      <dgm:prSet presAssocID="{2C6ACA5B-B5BA-4C74-9F36-4BB30085710C}" presName="accent_3" presStyleCnt="0"/>
      <dgm:spPr/>
    </dgm:pt>
    <dgm:pt modelId="{9BA82CA0-B319-483B-AFDB-0C05DCBBF0ED}" type="pres">
      <dgm:prSet presAssocID="{2C6ACA5B-B5BA-4C74-9F36-4BB30085710C}" presName="accentRepeatNode" presStyleLbl="solidFgAcc1" presStyleIdx="2" presStyleCnt="7"/>
      <dgm:spPr/>
    </dgm:pt>
    <dgm:pt modelId="{657B7457-C44D-46C6-8630-AC46DDA1FEC1}" type="pres">
      <dgm:prSet presAssocID="{A4D6A03F-4FF4-4396-A2ED-D19F9312815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52093-69C0-4776-9E0F-08DD30DBB045}" type="pres">
      <dgm:prSet presAssocID="{A4D6A03F-4FF4-4396-A2ED-D19F9312815C}" presName="accent_4" presStyleCnt="0"/>
      <dgm:spPr/>
    </dgm:pt>
    <dgm:pt modelId="{060FCA7C-F54A-45CA-B955-22DCA79B2D8B}" type="pres">
      <dgm:prSet presAssocID="{A4D6A03F-4FF4-4396-A2ED-D19F9312815C}" presName="accentRepeatNode" presStyleLbl="solidFgAcc1" presStyleIdx="3" presStyleCnt="7"/>
      <dgm:spPr/>
    </dgm:pt>
    <dgm:pt modelId="{317BE281-D35E-41B6-81AA-52D05A8791BC}" type="pres">
      <dgm:prSet presAssocID="{30CBC1AD-C937-4973-BCF7-AFA9EF8BB65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7468E-9B23-413C-9A93-60CBDCF8F31E}" type="pres">
      <dgm:prSet presAssocID="{30CBC1AD-C937-4973-BCF7-AFA9EF8BB652}" presName="accent_5" presStyleCnt="0"/>
      <dgm:spPr/>
    </dgm:pt>
    <dgm:pt modelId="{E45977F1-1E95-4024-8DE9-C5AF0D13962B}" type="pres">
      <dgm:prSet presAssocID="{30CBC1AD-C937-4973-BCF7-AFA9EF8BB652}" presName="accentRepeatNode" presStyleLbl="solidFgAcc1" presStyleIdx="4" presStyleCnt="7"/>
      <dgm:spPr/>
    </dgm:pt>
    <dgm:pt modelId="{CC0B4CB8-72CB-4316-8973-7FC782C3FD90}" type="pres">
      <dgm:prSet presAssocID="{B2514BFD-B7C3-453A-A99F-4CDEFCCC19D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D2A66-029D-4006-8CD5-EA53B25EF703}" type="pres">
      <dgm:prSet presAssocID="{B2514BFD-B7C3-453A-A99F-4CDEFCCC19D5}" presName="accent_6" presStyleCnt="0"/>
      <dgm:spPr/>
    </dgm:pt>
    <dgm:pt modelId="{174958A7-DFDE-44B0-9C6B-A681E0562842}" type="pres">
      <dgm:prSet presAssocID="{B2514BFD-B7C3-453A-A99F-4CDEFCCC19D5}" presName="accentRepeatNode" presStyleLbl="solidFgAcc1" presStyleIdx="5" presStyleCnt="7"/>
      <dgm:spPr/>
    </dgm:pt>
    <dgm:pt modelId="{D1662B7A-F3B1-45F8-9D43-1471FC9294B7}" type="pres">
      <dgm:prSet presAssocID="{62489AA7-474C-428F-86A0-B2E4908B5DD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4815F-7E40-4747-826E-275F579BE748}" type="pres">
      <dgm:prSet presAssocID="{62489AA7-474C-428F-86A0-B2E4908B5DD6}" presName="accent_7" presStyleCnt="0"/>
      <dgm:spPr/>
    </dgm:pt>
    <dgm:pt modelId="{D0FA06C6-F882-450E-8ACD-858D9411F6A2}" type="pres">
      <dgm:prSet presAssocID="{62489AA7-474C-428F-86A0-B2E4908B5DD6}" presName="accentRepeatNode" presStyleLbl="solidFgAcc1" presStyleIdx="6" presStyleCnt="7"/>
      <dgm:spPr/>
    </dgm:pt>
  </dgm:ptLst>
  <dgm:cxnLst>
    <dgm:cxn modelId="{AB6203F4-BEB9-481A-A483-E810E0E3702A}" srcId="{5DB6F32C-14D9-4AF8-AC26-8D3B4AFB1579}" destId="{A4D6A03F-4FF4-4396-A2ED-D19F9312815C}" srcOrd="3" destOrd="0" parTransId="{060D73C7-A23F-42F3-8472-38E0FD3AABE8}" sibTransId="{513C796A-2DB9-4F08-AD1F-B669799900BF}"/>
    <dgm:cxn modelId="{ECD47EF0-2811-41C0-BDED-4299074700BB}" srcId="{5DB6F32C-14D9-4AF8-AC26-8D3B4AFB1579}" destId="{29747B91-4D5A-4FFF-BD8C-882045985683}" srcOrd="8" destOrd="0" parTransId="{B467A4C6-5A7F-4DC6-A1FF-805396610564}" sibTransId="{1B2017EF-5D63-4383-A0ED-5BA112793A15}"/>
    <dgm:cxn modelId="{3F03B69E-0B10-4BE5-BB52-CE23CD69E59D}" srcId="{5DB6F32C-14D9-4AF8-AC26-8D3B4AFB1579}" destId="{52213F25-3131-4AC7-B80C-CE9E83F3C765}" srcOrd="9" destOrd="0" parTransId="{3A9519D7-6B5F-41FF-BC41-C0F606DDCD84}" sibTransId="{683560EC-5D58-47D8-B616-60F746558DD0}"/>
    <dgm:cxn modelId="{93577606-230B-4DC2-88C3-85BE5AEB0124}" type="presOf" srcId="{BC8477A6-2163-41C6-BA88-A18B29435DEC}" destId="{7A17C5D2-DA37-406C-BB1B-97B4E926D92F}" srcOrd="0" destOrd="0" presId="urn:microsoft.com/office/officeart/2008/layout/VerticalCurvedList"/>
    <dgm:cxn modelId="{EF4EA7B1-E39C-4E5B-AEDD-7562E505B7BA}" srcId="{5DB6F32C-14D9-4AF8-AC26-8D3B4AFB1579}" destId="{4A7B52BA-8BFB-4DFC-92E8-43EBCF2E6377}" srcOrd="0" destOrd="0" parTransId="{72BE1444-3172-4FBA-8736-8BB50386D23E}" sibTransId="{BC8477A6-2163-41C6-BA88-A18B29435DEC}"/>
    <dgm:cxn modelId="{14A431AB-C614-49FE-8AE8-6E4C4DF5F461}" srcId="{5DB6F32C-14D9-4AF8-AC26-8D3B4AFB1579}" destId="{62489AA7-474C-428F-86A0-B2E4908B5DD6}" srcOrd="6" destOrd="0" parTransId="{9DF55D2C-EF9A-494F-A6AF-6C36354F2F6B}" sibTransId="{6680B220-B328-4B17-A25B-F86BBA3D3229}"/>
    <dgm:cxn modelId="{B70FE1DC-790C-43B5-BCC2-83EA632EB294}" srcId="{5DB6F32C-14D9-4AF8-AC26-8D3B4AFB1579}" destId="{30CBC1AD-C937-4973-BCF7-AFA9EF8BB652}" srcOrd="4" destOrd="0" parTransId="{F7BB2197-046C-4FDF-A31A-7E365CBE9D35}" sibTransId="{D075E075-AB76-46A8-ADF2-9BF35C83EEE7}"/>
    <dgm:cxn modelId="{AF4D5ED2-1390-4134-94DF-FFD2B645AA45}" srcId="{5DB6F32C-14D9-4AF8-AC26-8D3B4AFB1579}" destId="{2C6ACA5B-B5BA-4C74-9F36-4BB30085710C}" srcOrd="2" destOrd="0" parTransId="{06686C1C-8144-4484-889A-2CEF3BF87C3B}" sibTransId="{44B8401C-48E1-498F-AA6F-B14C8CDE40A0}"/>
    <dgm:cxn modelId="{06ADC0DE-C985-4744-80C9-A8D876FE8B3F}" srcId="{5DB6F32C-14D9-4AF8-AC26-8D3B4AFB1579}" destId="{E67CC1AA-2117-4740-9319-EF7280965DB2}" srcOrd="13" destOrd="0" parTransId="{9F527FC6-EF53-4DE4-BDCD-8B6E67BBA441}" sibTransId="{0594AF66-57E8-4AF4-A153-77E8A5430E12}"/>
    <dgm:cxn modelId="{4688DBCF-93F3-4375-8478-AB73FC56A57A}" srcId="{5DB6F32C-14D9-4AF8-AC26-8D3B4AFB1579}" destId="{06FD9386-843D-4042-A9FD-6BBD65628D66}" srcOrd="11" destOrd="0" parTransId="{4E2104DB-53D9-4432-8DE4-2F5BCD264FD9}" sibTransId="{FF1E8467-16E8-4ABD-BEB1-67343B3A8005}"/>
    <dgm:cxn modelId="{306BA346-FE84-4981-B00E-B0AEE5CEAAB8}" type="presOf" srcId="{5DB6F32C-14D9-4AF8-AC26-8D3B4AFB1579}" destId="{21EA83C9-98B3-4118-8322-8DAB752D6E68}" srcOrd="0" destOrd="0" presId="urn:microsoft.com/office/officeart/2008/layout/VerticalCurvedList"/>
    <dgm:cxn modelId="{48E49D26-3450-4EC7-9842-112B3F102E53}" srcId="{5DB6F32C-14D9-4AF8-AC26-8D3B4AFB1579}" destId="{D14675A6-1898-4F25-B3F1-859D831073F3}" srcOrd="7" destOrd="0" parTransId="{64E5AAC9-B909-4529-891E-187E4D9648C7}" sibTransId="{02852E24-283B-440D-B581-A69276756B42}"/>
    <dgm:cxn modelId="{3662DB9D-3F9A-4554-B835-7E536D7C6225}" type="presOf" srcId="{2C6ACA5B-B5BA-4C74-9F36-4BB30085710C}" destId="{DDBFB1D0-4C82-4A07-88D6-F5A7CBD4D9E8}" srcOrd="0" destOrd="0" presId="urn:microsoft.com/office/officeart/2008/layout/VerticalCurvedList"/>
    <dgm:cxn modelId="{70F9075B-E578-4BA1-A90F-ED6B55AB39EB}" srcId="{5DB6F32C-14D9-4AF8-AC26-8D3B4AFB1579}" destId="{F4B3BE8B-A985-4776-814D-31F15306D8B6}" srcOrd="12" destOrd="0" parTransId="{279CD638-0F75-4773-8AEB-9956E844977C}" sibTransId="{C76BE410-EACB-43F2-8744-A991A1CF0A7E}"/>
    <dgm:cxn modelId="{D0E9F1A3-D171-4F81-B7F3-F5AC81827ECF}" srcId="{5DB6F32C-14D9-4AF8-AC26-8D3B4AFB1579}" destId="{C6FD778C-6ACD-4E9C-AC71-12799B6183FD}" srcOrd="1" destOrd="0" parTransId="{64648529-671E-4943-9765-15A4063A5103}" sibTransId="{76648A2D-26B5-4C23-8294-814F6FD895FA}"/>
    <dgm:cxn modelId="{C7392F06-E9BF-45EE-ABD1-AC3FDA1BB082}" type="presOf" srcId="{30CBC1AD-C937-4973-BCF7-AFA9EF8BB652}" destId="{317BE281-D35E-41B6-81AA-52D05A8791BC}" srcOrd="0" destOrd="0" presId="urn:microsoft.com/office/officeart/2008/layout/VerticalCurvedList"/>
    <dgm:cxn modelId="{B94B8B4B-E7E4-4D84-B433-41CA53C17E85}" type="presOf" srcId="{A4D6A03F-4FF4-4396-A2ED-D19F9312815C}" destId="{657B7457-C44D-46C6-8630-AC46DDA1FEC1}" srcOrd="0" destOrd="0" presId="urn:microsoft.com/office/officeart/2008/layout/VerticalCurvedList"/>
    <dgm:cxn modelId="{815CA0BA-BAF0-4F7C-AFD3-E76C625A2C92}" srcId="{5DB6F32C-14D9-4AF8-AC26-8D3B4AFB1579}" destId="{B2514BFD-B7C3-453A-A99F-4CDEFCCC19D5}" srcOrd="5" destOrd="0" parTransId="{B6B8D3B8-2EEB-45FB-995C-F3CF2DF32108}" sibTransId="{0AD57BC0-9FFC-4E47-A12A-FBE7C3C8206F}"/>
    <dgm:cxn modelId="{882AA854-0C14-4165-932D-F90BCD4EF159}" type="presOf" srcId="{B2514BFD-B7C3-453A-A99F-4CDEFCCC19D5}" destId="{CC0B4CB8-72CB-4316-8973-7FC782C3FD90}" srcOrd="0" destOrd="0" presId="urn:microsoft.com/office/officeart/2008/layout/VerticalCurvedList"/>
    <dgm:cxn modelId="{9E74449C-7338-4125-ADB2-7D36CFA79306}" srcId="{5DB6F32C-14D9-4AF8-AC26-8D3B4AFB1579}" destId="{61900888-B236-461D-9C0A-8EE4C5A10930}" srcOrd="10" destOrd="0" parTransId="{138D32EE-801A-46E2-8353-F62C94AC1ECA}" sibTransId="{35478CE6-EFED-40B7-92C1-294DF4811A06}"/>
    <dgm:cxn modelId="{63588F3F-8071-4976-85BC-9D328946ADCC}" type="presOf" srcId="{C6FD778C-6ACD-4E9C-AC71-12799B6183FD}" destId="{DFE7E20A-AF85-47C9-980D-D256146DE0BF}" srcOrd="0" destOrd="0" presId="urn:microsoft.com/office/officeart/2008/layout/VerticalCurvedList"/>
    <dgm:cxn modelId="{A6CD8B1C-D23C-4A00-88A5-C15765EBF85C}" type="presOf" srcId="{62489AA7-474C-428F-86A0-B2E4908B5DD6}" destId="{D1662B7A-F3B1-45F8-9D43-1471FC9294B7}" srcOrd="0" destOrd="0" presId="urn:microsoft.com/office/officeart/2008/layout/VerticalCurvedList"/>
    <dgm:cxn modelId="{FF5DE90D-5CDE-4C05-B600-6900C7617DF3}" type="presOf" srcId="{4A7B52BA-8BFB-4DFC-92E8-43EBCF2E6377}" destId="{F1E8C851-A820-440A-8FAA-B1EC4C70A818}" srcOrd="0" destOrd="0" presId="urn:microsoft.com/office/officeart/2008/layout/VerticalCurvedList"/>
    <dgm:cxn modelId="{D2C2119F-AE80-4E63-8C2C-1E90BDAB7AEA}" type="presParOf" srcId="{21EA83C9-98B3-4118-8322-8DAB752D6E68}" destId="{2AB4F272-1B00-405F-B600-D333A6504A03}" srcOrd="0" destOrd="0" presId="urn:microsoft.com/office/officeart/2008/layout/VerticalCurvedList"/>
    <dgm:cxn modelId="{B074A310-ABCF-4F88-A1A1-CB073DD36775}" type="presParOf" srcId="{2AB4F272-1B00-405F-B600-D333A6504A03}" destId="{8063D7DD-01B2-4D89-8425-4FB6BF5D4B5E}" srcOrd="0" destOrd="0" presId="urn:microsoft.com/office/officeart/2008/layout/VerticalCurvedList"/>
    <dgm:cxn modelId="{199AFF74-4CF1-4A5E-8A90-BC7A8884DF4C}" type="presParOf" srcId="{8063D7DD-01B2-4D89-8425-4FB6BF5D4B5E}" destId="{44075A6D-9B87-4789-AD90-982A9668E4BD}" srcOrd="0" destOrd="0" presId="urn:microsoft.com/office/officeart/2008/layout/VerticalCurvedList"/>
    <dgm:cxn modelId="{2A03D0A1-84B0-4E24-8DB0-09F3608FDF3B}" type="presParOf" srcId="{8063D7DD-01B2-4D89-8425-4FB6BF5D4B5E}" destId="{7A17C5D2-DA37-406C-BB1B-97B4E926D92F}" srcOrd="1" destOrd="0" presId="urn:microsoft.com/office/officeart/2008/layout/VerticalCurvedList"/>
    <dgm:cxn modelId="{1523783B-8810-4F9D-AA38-507431E5ABB0}" type="presParOf" srcId="{8063D7DD-01B2-4D89-8425-4FB6BF5D4B5E}" destId="{F5A5448A-D339-4266-8C7C-BA337B7D53AE}" srcOrd="2" destOrd="0" presId="urn:microsoft.com/office/officeart/2008/layout/VerticalCurvedList"/>
    <dgm:cxn modelId="{E533C4DA-ADA5-40FF-9FCB-823E9B2BA96D}" type="presParOf" srcId="{8063D7DD-01B2-4D89-8425-4FB6BF5D4B5E}" destId="{8D1BE031-59E8-467E-890E-2DA1CF946FEE}" srcOrd="3" destOrd="0" presId="urn:microsoft.com/office/officeart/2008/layout/VerticalCurvedList"/>
    <dgm:cxn modelId="{171C8CA6-5074-4CDD-9861-3E643B482293}" type="presParOf" srcId="{2AB4F272-1B00-405F-B600-D333A6504A03}" destId="{F1E8C851-A820-440A-8FAA-B1EC4C70A818}" srcOrd="1" destOrd="0" presId="urn:microsoft.com/office/officeart/2008/layout/VerticalCurvedList"/>
    <dgm:cxn modelId="{06D07DD1-45DC-4C2D-B743-416B0180BB59}" type="presParOf" srcId="{2AB4F272-1B00-405F-B600-D333A6504A03}" destId="{16FF3DF2-4CE6-41BF-91BF-BE34853B13D8}" srcOrd="2" destOrd="0" presId="urn:microsoft.com/office/officeart/2008/layout/VerticalCurvedList"/>
    <dgm:cxn modelId="{09A4F886-BC89-4D9F-BEFA-365625FBD5B4}" type="presParOf" srcId="{16FF3DF2-4CE6-41BF-91BF-BE34853B13D8}" destId="{3D79978D-F583-42E5-B74E-9680F7DA68E7}" srcOrd="0" destOrd="0" presId="urn:microsoft.com/office/officeart/2008/layout/VerticalCurvedList"/>
    <dgm:cxn modelId="{2588B4E9-9209-49F9-A623-869BB62E8812}" type="presParOf" srcId="{2AB4F272-1B00-405F-B600-D333A6504A03}" destId="{DFE7E20A-AF85-47C9-980D-D256146DE0BF}" srcOrd="3" destOrd="0" presId="urn:microsoft.com/office/officeart/2008/layout/VerticalCurvedList"/>
    <dgm:cxn modelId="{D7497100-9EDD-4880-B24A-70475EC7948C}" type="presParOf" srcId="{2AB4F272-1B00-405F-B600-D333A6504A03}" destId="{77C08846-BF3A-4DC5-B4A8-0CC50459CA43}" srcOrd="4" destOrd="0" presId="urn:microsoft.com/office/officeart/2008/layout/VerticalCurvedList"/>
    <dgm:cxn modelId="{F303DB49-0400-4887-BF1F-6E6C9769A901}" type="presParOf" srcId="{77C08846-BF3A-4DC5-B4A8-0CC50459CA43}" destId="{372D6810-AD5F-4CBF-AFF3-6E8A4EA4CB5B}" srcOrd="0" destOrd="0" presId="urn:microsoft.com/office/officeart/2008/layout/VerticalCurvedList"/>
    <dgm:cxn modelId="{90433A12-2A36-485B-9BE8-B97CB68C1A6A}" type="presParOf" srcId="{2AB4F272-1B00-405F-B600-D333A6504A03}" destId="{DDBFB1D0-4C82-4A07-88D6-F5A7CBD4D9E8}" srcOrd="5" destOrd="0" presId="urn:microsoft.com/office/officeart/2008/layout/VerticalCurvedList"/>
    <dgm:cxn modelId="{E0A0A8EE-4C07-425D-8F1D-15DBD08DFCA7}" type="presParOf" srcId="{2AB4F272-1B00-405F-B600-D333A6504A03}" destId="{A6ABC6D9-F602-4567-91C9-2D1535937EBE}" srcOrd="6" destOrd="0" presId="urn:microsoft.com/office/officeart/2008/layout/VerticalCurvedList"/>
    <dgm:cxn modelId="{1C518B52-414E-46B2-9B24-C15221D55568}" type="presParOf" srcId="{A6ABC6D9-F602-4567-91C9-2D1535937EBE}" destId="{9BA82CA0-B319-483B-AFDB-0C05DCBBF0ED}" srcOrd="0" destOrd="0" presId="urn:microsoft.com/office/officeart/2008/layout/VerticalCurvedList"/>
    <dgm:cxn modelId="{1F56113B-6E5E-4489-B076-EE67BCD04199}" type="presParOf" srcId="{2AB4F272-1B00-405F-B600-D333A6504A03}" destId="{657B7457-C44D-46C6-8630-AC46DDA1FEC1}" srcOrd="7" destOrd="0" presId="urn:microsoft.com/office/officeart/2008/layout/VerticalCurvedList"/>
    <dgm:cxn modelId="{352BD966-1BF9-4007-A99B-BAC62F1AE4F9}" type="presParOf" srcId="{2AB4F272-1B00-405F-B600-D333A6504A03}" destId="{15D52093-69C0-4776-9E0F-08DD30DBB045}" srcOrd="8" destOrd="0" presId="urn:microsoft.com/office/officeart/2008/layout/VerticalCurvedList"/>
    <dgm:cxn modelId="{D88275EF-46EE-46E8-B8FF-AC1BEA434D0A}" type="presParOf" srcId="{15D52093-69C0-4776-9E0F-08DD30DBB045}" destId="{060FCA7C-F54A-45CA-B955-22DCA79B2D8B}" srcOrd="0" destOrd="0" presId="urn:microsoft.com/office/officeart/2008/layout/VerticalCurvedList"/>
    <dgm:cxn modelId="{E82E38ED-5217-4BE7-AAC4-BE2CC03492E6}" type="presParOf" srcId="{2AB4F272-1B00-405F-B600-D333A6504A03}" destId="{317BE281-D35E-41B6-81AA-52D05A8791BC}" srcOrd="9" destOrd="0" presId="urn:microsoft.com/office/officeart/2008/layout/VerticalCurvedList"/>
    <dgm:cxn modelId="{3010D425-F357-445D-8E62-9CAC5048EEDE}" type="presParOf" srcId="{2AB4F272-1B00-405F-B600-D333A6504A03}" destId="{AA57468E-9B23-413C-9A93-60CBDCF8F31E}" srcOrd="10" destOrd="0" presId="urn:microsoft.com/office/officeart/2008/layout/VerticalCurvedList"/>
    <dgm:cxn modelId="{0E18B5B0-C824-42BE-A81B-E59319C1EAA5}" type="presParOf" srcId="{AA57468E-9B23-413C-9A93-60CBDCF8F31E}" destId="{E45977F1-1E95-4024-8DE9-C5AF0D13962B}" srcOrd="0" destOrd="0" presId="urn:microsoft.com/office/officeart/2008/layout/VerticalCurvedList"/>
    <dgm:cxn modelId="{A391F2AE-C5EC-464D-B63E-914E1BAC98CF}" type="presParOf" srcId="{2AB4F272-1B00-405F-B600-D333A6504A03}" destId="{CC0B4CB8-72CB-4316-8973-7FC782C3FD90}" srcOrd="11" destOrd="0" presId="urn:microsoft.com/office/officeart/2008/layout/VerticalCurvedList"/>
    <dgm:cxn modelId="{479A87E9-3794-4600-BE25-29BFDFF2349E}" type="presParOf" srcId="{2AB4F272-1B00-405F-B600-D333A6504A03}" destId="{1D1D2A66-029D-4006-8CD5-EA53B25EF703}" srcOrd="12" destOrd="0" presId="urn:microsoft.com/office/officeart/2008/layout/VerticalCurvedList"/>
    <dgm:cxn modelId="{C06109EA-6829-4D65-AC78-A582C210BEF8}" type="presParOf" srcId="{1D1D2A66-029D-4006-8CD5-EA53B25EF703}" destId="{174958A7-DFDE-44B0-9C6B-A681E0562842}" srcOrd="0" destOrd="0" presId="urn:microsoft.com/office/officeart/2008/layout/VerticalCurvedList"/>
    <dgm:cxn modelId="{CE2769C9-59BF-4D9D-9F59-23ED839E8D5A}" type="presParOf" srcId="{2AB4F272-1B00-405F-B600-D333A6504A03}" destId="{D1662B7A-F3B1-45F8-9D43-1471FC9294B7}" srcOrd="13" destOrd="0" presId="urn:microsoft.com/office/officeart/2008/layout/VerticalCurvedList"/>
    <dgm:cxn modelId="{4781DF30-F265-4245-9706-730A3EE0DAB4}" type="presParOf" srcId="{2AB4F272-1B00-405F-B600-D333A6504A03}" destId="{7224815F-7E40-4747-826E-275F579BE748}" srcOrd="14" destOrd="0" presId="urn:microsoft.com/office/officeart/2008/layout/VerticalCurvedList"/>
    <dgm:cxn modelId="{9C8287F4-FE79-4115-8A6F-2D4A0585FE80}" type="presParOf" srcId="{7224815F-7E40-4747-826E-275F579BE748}" destId="{D0FA06C6-F882-450E-8ACD-858D9411F6A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BF4E79-6AED-4539-8B28-FEB584FC4698}">
      <dsp:nvSpPr>
        <dsp:cNvPr id="0" name=""/>
        <dsp:cNvSpPr/>
      </dsp:nvSpPr>
      <dsp:spPr>
        <a:xfrm rot="10800000">
          <a:off x="1435295" y="1285"/>
          <a:ext cx="4864608" cy="8399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41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угроза самопроизвольного выкидыша;</a:t>
          </a:r>
          <a:endParaRPr lang="ru-RU" sz="2500" kern="1200" dirty="0"/>
        </a:p>
      </dsp:txBody>
      <dsp:txXfrm rot="10800000">
        <a:off x="1435295" y="1285"/>
        <a:ext cx="4864608" cy="839997"/>
      </dsp:txXfrm>
    </dsp:sp>
    <dsp:sp modelId="{EAE79570-E557-45DA-8CF6-064615B57764}">
      <dsp:nvSpPr>
        <dsp:cNvPr id="0" name=""/>
        <dsp:cNvSpPr/>
      </dsp:nvSpPr>
      <dsp:spPr>
        <a:xfrm>
          <a:off x="1015296" y="1285"/>
          <a:ext cx="839997" cy="8399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9A9A7-43B1-41EA-B45D-24B7565970A4}">
      <dsp:nvSpPr>
        <dsp:cNvPr id="0" name=""/>
        <dsp:cNvSpPr/>
      </dsp:nvSpPr>
      <dsp:spPr>
        <a:xfrm rot="10800000">
          <a:off x="1435295" y="1092029"/>
          <a:ext cx="4864608" cy="8399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41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спонтанный аборт;</a:t>
          </a:r>
          <a:endParaRPr lang="ru-RU" sz="2500" kern="1200" dirty="0"/>
        </a:p>
      </dsp:txBody>
      <dsp:txXfrm rot="10800000">
        <a:off x="1435295" y="1092029"/>
        <a:ext cx="4864608" cy="839997"/>
      </dsp:txXfrm>
    </dsp:sp>
    <dsp:sp modelId="{A5E37118-633C-4960-9F87-56EB3B177622}">
      <dsp:nvSpPr>
        <dsp:cNvPr id="0" name=""/>
        <dsp:cNvSpPr/>
      </dsp:nvSpPr>
      <dsp:spPr>
        <a:xfrm>
          <a:off x="1015296" y="1092029"/>
          <a:ext cx="839997" cy="8399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245B8-EB3F-48B1-93FE-46A5CA86C4FB}">
      <dsp:nvSpPr>
        <dsp:cNvPr id="0" name=""/>
        <dsp:cNvSpPr/>
      </dsp:nvSpPr>
      <dsp:spPr>
        <a:xfrm rot="10800000">
          <a:off x="1435295" y="2182772"/>
          <a:ext cx="4864608" cy="8399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41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неразвивающаяся беременность; </a:t>
          </a:r>
          <a:endParaRPr lang="ru-RU" sz="2500" kern="1200" dirty="0"/>
        </a:p>
      </dsp:txBody>
      <dsp:txXfrm rot="10800000">
        <a:off x="1435295" y="2182772"/>
        <a:ext cx="4864608" cy="839997"/>
      </dsp:txXfrm>
    </dsp:sp>
    <dsp:sp modelId="{7365E2AA-12DD-4F69-829A-D194C5CD7059}">
      <dsp:nvSpPr>
        <dsp:cNvPr id="0" name=""/>
        <dsp:cNvSpPr/>
      </dsp:nvSpPr>
      <dsp:spPr>
        <a:xfrm>
          <a:off x="1015296" y="2182772"/>
          <a:ext cx="839997" cy="8399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6B7A7-DF91-443F-8FA9-FAD1EC088FC9}">
      <dsp:nvSpPr>
        <dsp:cNvPr id="0" name=""/>
        <dsp:cNvSpPr/>
      </dsp:nvSpPr>
      <dsp:spPr>
        <a:xfrm rot="10800000">
          <a:off x="1435295" y="3273516"/>
          <a:ext cx="4864608" cy="8399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41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привычное </a:t>
          </a:r>
          <a:r>
            <a:rPr lang="ru-RU" sz="2500" kern="1200" dirty="0" err="1" smtClean="0"/>
            <a:t>невынашивание</a:t>
          </a:r>
          <a:r>
            <a:rPr lang="ru-RU" sz="2500" kern="1200" dirty="0" smtClean="0"/>
            <a:t>.</a:t>
          </a:r>
          <a:endParaRPr lang="ru-RU" sz="2500" kern="1200" dirty="0"/>
        </a:p>
      </dsp:txBody>
      <dsp:txXfrm rot="10800000">
        <a:off x="1435295" y="3273516"/>
        <a:ext cx="4864608" cy="839997"/>
      </dsp:txXfrm>
    </dsp:sp>
    <dsp:sp modelId="{A5FEFF6A-D6C8-4853-94D6-DA7AAB5FEEE9}">
      <dsp:nvSpPr>
        <dsp:cNvPr id="0" name=""/>
        <dsp:cNvSpPr/>
      </dsp:nvSpPr>
      <dsp:spPr>
        <a:xfrm>
          <a:off x="1015296" y="3273516"/>
          <a:ext cx="839997" cy="8399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BF4E79-6AED-4539-8B28-FEB584FC4698}">
      <dsp:nvSpPr>
        <dsp:cNvPr id="0" name=""/>
        <dsp:cNvSpPr/>
      </dsp:nvSpPr>
      <dsp:spPr>
        <a:xfrm rot="10800000">
          <a:off x="1387731" y="2413"/>
          <a:ext cx="4864608" cy="6497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1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преждевременные роды;</a:t>
          </a:r>
          <a:endParaRPr lang="ru-RU" sz="1900" kern="1200" dirty="0"/>
        </a:p>
      </dsp:txBody>
      <dsp:txXfrm rot="10800000">
        <a:off x="1387731" y="2413"/>
        <a:ext cx="4864608" cy="649741"/>
      </dsp:txXfrm>
    </dsp:sp>
    <dsp:sp modelId="{EAE79570-E557-45DA-8CF6-064615B57764}">
      <dsp:nvSpPr>
        <dsp:cNvPr id="0" name=""/>
        <dsp:cNvSpPr/>
      </dsp:nvSpPr>
      <dsp:spPr>
        <a:xfrm>
          <a:off x="1062860" y="2413"/>
          <a:ext cx="649741" cy="6497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9E7C0-F7C7-4D5E-ABA2-C10298AEFB13}">
      <dsp:nvSpPr>
        <dsp:cNvPr id="0" name=""/>
        <dsp:cNvSpPr/>
      </dsp:nvSpPr>
      <dsp:spPr>
        <a:xfrm rot="10800000">
          <a:off x="1387731" y="846108"/>
          <a:ext cx="4864608" cy="6497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1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затяжные </a:t>
          </a:r>
          <a:r>
            <a:rPr lang="ru-RU" sz="1900" kern="1200" dirty="0" smtClean="0"/>
            <a:t>роды;</a:t>
          </a:r>
          <a:endParaRPr lang="ru-RU" sz="1900" kern="1200" dirty="0"/>
        </a:p>
      </dsp:txBody>
      <dsp:txXfrm rot="10800000">
        <a:off x="1387731" y="846108"/>
        <a:ext cx="4864608" cy="649741"/>
      </dsp:txXfrm>
    </dsp:sp>
    <dsp:sp modelId="{07595DB8-712F-47CE-8C78-A9330E111ABE}">
      <dsp:nvSpPr>
        <dsp:cNvPr id="0" name=""/>
        <dsp:cNvSpPr/>
      </dsp:nvSpPr>
      <dsp:spPr>
        <a:xfrm>
          <a:off x="1062860" y="846108"/>
          <a:ext cx="649741" cy="6497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9A9A7-43B1-41EA-B45D-24B7565970A4}">
      <dsp:nvSpPr>
        <dsp:cNvPr id="0" name=""/>
        <dsp:cNvSpPr/>
      </dsp:nvSpPr>
      <dsp:spPr>
        <a:xfrm rot="10800000">
          <a:off x="1387731" y="1689803"/>
          <a:ext cx="4864608" cy="6497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1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преждевременный разрыв плодных оболочек;</a:t>
          </a:r>
          <a:endParaRPr lang="ru-RU" sz="1900" kern="1200" dirty="0"/>
        </a:p>
      </dsp:txBody>
      <dsp:txXfrm rot="10800000">
        <a:off x="1387731" y="1689803"/>
        <a:ext cx="4864608" cy="649741"/>
      </dsp:txXfrm>
    </dsp:sp>
    <dsp:sp modelId="{A5E37118-633C-4960-9F87-56EB3B177622}">
      <dsp:nvSpPr>
        <dsp:cNvPr id="0" name=""/>
        <dsp:cNvSpPr/>
      </dsp:nvSpPr>
      <dsp:spPr>
        <a:xfrm>
          <a:off x="1062860" y="1689803"/>
          <a:ext cx="649741" cy="6497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245B8-EB3F-48B1-93FE-46A5CA86C4FB}">
      <dsp:nvSpPr>
        <dsp:cNvPr id="0" name=""/>
        <dsp:cNvSpPr/>
      </dsp:nvSpPr>
      <dsp:spPr>
        <a:xfrm rot="10800000">
          <a:off x="1387731" y="2533497"/>
          <a:ext cx="4864608" cy="6497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1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аномалии родовой деятельности;</a:t>
          </a:r>
          <a:endParaRPr lang="ru-RU" sz="1900" kern="1200" dirty="0"/>
        </a:p>
      </dsp:txBody>
      <dsp:txXfrm rot="10800000">
        <a:off x="1387731" y="2533497"/>
        <a:ext cx="4864608" cy="649741"/>
      </dsp:txXfrm>
    </dsp:sp>
    <dsp:sp modelId="{7365E2AA-12DD-4F69-829A-D194C5CD7059}">
      <dsp:nvSpPr>
        <dsp:cNvPr id="0" name=""/>
        <dsp:cNvSpPr/>
      </dsp:nvSpPr>
      <dsp:spPr>
        <a:xfrm>
          <a:off x="1062860" y="2533497"/>
          <a:ext cx="649741" cy="6497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056A6-A318-4AF6-8BDE-72ADF157B526}">
      <dsp:nvSpPr>
        <dsp:cNvPr id="0" name=""/>
        <dsp:cNvSpPr/>
      </dsp:nvSpPr>
      <dsp:spPr>
        <a:xfrm rot="10800000">
          <a:off x="1387731" y="3377192"/>
          <a:ext cx="4864608" cy="6497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51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асфиксия плода.</a:t>
          </a:r>
          <a:endParaRPr lang="ru-RU" sz="1900" kern="1200" dirty="0"/>
        </a:p>
      </dsp:txBody>
      <dsp:txXfrm rot="10800000">
        <a:off x="1387731" y="3377192"/>
        <a:ext cx="4864608" cy="649741"/>
      </dsp:txXfrm>
    </dsp:sp>
    <dsp:sp modelId="{98A86323-2998-4E31-8A51-1D1ACAC8130A}">
      <dsp:nvSpPr>
        <dsp:cNvPr id="0" name=""/>
        <dsp:cNvSpPr/>
      </dsp:nvSpPr>
      <dsp:spPr>
        <a:xfrm>
          <a:off x="1062860" y="3377192"/>
          <a:ext cx="649741" cy="6497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BF4E79-6AED-4539-8B28-FEB584FC4698}">
      <dsp:nvSpPr>
        <dsp:cNvPr id="0" name=""/>
        <dsp:cNvSpPr/>
      </dsp:nvSpPr>
      <dsp:spPr>
        <a:xfrm rot="10800000">
          <a:off x="1399398" y="333"/>
          <a:ext cx="4864608" cy="6964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09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субинвалюция </a:t>
          </a:r>
          <a:r>
            <a:rPr lang="ru-RU" sz="3200" kern="1200" dirty="0" smtClean="0"/>
            <a:t>матки;</a:t>
          </a:r>
          <a:endParaRPr lang="ru-RU" sz="3200" kern="1200" dirty="0"/>
        </a:p>
      </dsp:txBody>
      <dsp:txXfrm rot="10800000">
        <a:off x="1399398" y="333"/>
        <a:ext cx="4864608" cy="696408"/>
      </dsp:txXfrm>
    </dsp:sp>
    <dsp:sp modelId="{EAE79570-E557-45DA-8CF6-064615B57764}">
      <dsp:nvSpPr>
        <dsp:cNvPr id="0" name=""/>
        <dsp:cNvSpPr/>
      </dsp:nvSpPr>
      <dsp:spPr>
        <a:xfrm>
          <a:off x="1051193" y="333"/>
          <a:ext cx="696408" cy="6964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9E7C0-F7C7-4D5E-ABA2-C10298AEFB13}">
      <dsp:nvSpPr>
        <dsp:cNvPr id="0" name=""/>
        <dsp:cNvSpPr/>
      </dsp:nvSpPr>
      <dsp:spPr>
        <a:xfrm rot="10800000">
          <a:off x="1399398" y="904624"/>
          <a:ext cx="4864608" cy="6964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09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эндометрит;</a:t>
          </a:r>
          <a:endParaRPr lang="ru-RU" sz="3200" kern="1200" dirty="0"/>
        </a:p>
      </dsp:txBody>
      <dsp:txXfrm rot="10800000">
        <a:off x="1399398" y="904624"/>
        <a:ext cx="4864608" cy="696408"/>
      </dsp:txXfrm>
    </dsp:sp>
    <dsp:sp modelId="{07595DB8-712F-47CE-8C78-A9330E111ABE}">
      <dsp:nvSpPr>
        <dsp:cNvPr id="0" name=""/>
        <dsp:cNvSpPr/>
      </dsp:nvSpPr>
      <dsp:spPr>
        <a:xfrm>
          <a:off x="1051193" y="904624"/>
          <a:ext cx="696408" cy="6964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9A9A7-43B1-41EA-B45D-24B7565970A4}">
      <dsp:nvSpPr>
        <dsp:cNvPr id="0" name=""/>
        <dsp:cNvSpPr/>
      </dsp:nvSpPr>
      <dsp:spPr>
        <a:xfrm rot="10800000">
          <a:off x="1399398" y="1808916"/>
          <a:ext cx="4864608" cy="6964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09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сепсис;</a:t>
          </a:r>
          <a:endParaRPr lang="ru-RU" sz="3200" kern="1200" dirty="0"/>
        </a:p>
      </dsp:txBody>
      <dsp:txXfrm rot="10800000">
        <a:off x="1399398" y="1808916"/>
        <a:ext cx="4864608" cy="696408"/>
      </dsp:txXfrm>
    </dsp:sp>
    <dsp:sp modelId="{A5E37118-633C-4960-9F87-56EB3B177622}">
      <dsp:nvSpPr>
        <dsp:cNvPr id="0" name=""/>
        <dsp:cNvSpPr/>
      </dsp:nvSpPr>
      <dsp:spPr>
        <a:xfrm>
          <a:off x="1051193" y="1808916"/>
          <a:ext cx="696408" cy="6964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245B8-EB3F-48B1-93FE-46A5CA86C4FB}">
      <dsp:nvSpPr>
        <dsp:cNvPr id="0" name=""/>
        <dsp:cNvSpPr/>
      </dsp:nvSpPr>
      <dsp:spPr>
        <a:xfrm rot="10800000">
          <a:off x="1399398" y="2713208"/>
          <a:ext cx="4864608" cy="6964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09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мастит.</a:t>
          </a:r>
          <a:endParaRPr lang="ru-RU" sz="3200" kern="1200" dirty="0"/>
        </a:p>
      </dsp:txBody>
      <dsp:txXfrm rot="10800000">
        <a:off x="1399398" y="2713208"/>
        <a:ext cx="4864608" cy="696408"/>
      </dsp:txXfrm>
    </dsp:sp>
    <dsp:sp modelId="{7365E2AA-12DD-4F69-829A-D194C5CD7059}">
      <dsp:nvSpPr>
        <dsp:cNvPr id="0" name=""/>
        <dsp:cNvSpPr/>
      </dsp:nvSpPr>
      <dsp:spPr>
        <a:xfrm>
          <a:off x="1051193" y="2713208"/>
          <a:ext cx="696408" cy="6964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BF4E79-6AED-4539-8B28-FEB584FC4698}">
      <dsp:nvSpPr>
        <dsp:cNvPr id="0" name=""/>
        <dsp:cNvSpPr/>
      </dsp:nvSpPr>
      <dsp:spPr>
        <a:xfrm rot="10800000">
          <a:off x="1376513" y="1568"/>
          <a:ext cx="4864608" cy="6048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3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ДЦП;</a:t>
          </a:r>
          <a:endParaRPr lang="ru-RU" sz="1800" kern="1200" dirty="0"/>
        </a:p>
      </dsp:txBody>
      <dsp:txXfrm rot="10800000">
        <a:off x="1376513" y="1568"/>
        <a:ext cx="4864608" cy="604870"/>
      </dsp:txXfrm>
    </dsp:sp>
    <dsp:sp modelId="{EAE79570-E557-45DA-8CF6-064615B57764}">
      <dsp:nvSpPr>
        <dsp:cNvPr id="0" name=""/>
        <dsp:cNvSpPr/>
      </dsp:nvSpPr>
      <dsp:spPr>
        <a:xfrm>
          <a:off x="1074078" y="1568"/>
          <a:ext cx="604870" cy="6048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9E7C0-F7C7-4D5E-ABA2-C10298AEFB13}">
      <dsp:nvSpPr>
        <dsp:cNvPr id="0" name=""/>
        <dsp:cNvSpPr/>
      </dsp:nvSpPr>
      <dsp:spPr>
        <a:xfrm rot="10800000">
          <a:off x="1376513" y="786997"/>
          <a:ext cx="4864608" cy="6048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3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врождённая пневмония, сепсис;</a:t>
          </a:r>
          <a:endParaRPr lang="ru-RU" sz="1800" kern="1200" dirty="0"/>
        </a:p>
      </dsp:txBody>
      <dsp:txXfrm rot="10800000">
        <a:off x="1376513" y="786997"/>
        <a:ext cx="4864608" cy="604870"/>
      </dsp:txXfrm>
    </dsp:sp>
    <dsp:sp modelId="{07595DB8-712F-47CE-8C78-A9330E111ABE}">
      <dsp:nvSpPr>
        <dsp:cNvPr id="0" name=""/>
        <dsp:cNvSpPr/>
      </dsp:nvSpPr>
      <dsp:spPr>
        <a:xfrm>
          <a:off x="1074078" y="786997"/>
          <a:ext cx="604870" cy="6048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9A9A7-43B1-41EA-B45D-24B7565970A4}">
      <dsp:nvSpPr>
        <dsp:cNvPr id="0" name=""/>
        <dsp:cNvSpPr/>
      </dsp:nvSpPr>
      <dsp:spPr>
        <a:xfrm rot="10800000">
          <a:off x="1376513" y="1572425"/>
          <a:ext cx="4864608" cy="6048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3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патологическая желтуха новорождённых;</a:t>
          </a:r>
          <a:endParaRPr lang="ru-RU" sz="1800" kern="1200" dirty="0"/>
        </a:p>
      </dsp:txBody>
      <dsp:txXfrm rot="10800000">
        <a:off x="1376513" y="1572425"/>
        <a:ext cx="4864608" cy="604870"/>
      </dsp:txXfrm>
    </dsp:sp>
    <dsp:sp modelId="{A5E37118-633C-4960-9F87-56EB3B177622}">
      <dsp:nvSpPr>
        <dsp:cNvPr id="0" name=""/>
        <dsp:cNvSpPr/>
      </dsp:nvSpPr>
      <dsp:spPr>
        <a:xfrm>
          <a:off x="1074078" y="1572425"/>
          <a:ext cx="604870" cy="6048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245B8-EB3F-48B1-93FE-46A5CA86C4FB}">
      <dsp:nvSpPr>
        <dsp:cNvPr id="0" name=""/>
        <dsp:cNvSpPr/>
      </dsp:nvSpPr>
      <dsp:spPr>
        <a:xfrm rot="10800000">
          <a:off x="1376513" y="2357854"/>
          <a:ext cx="4864608" cy="6048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3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нарушения слуха и зрения;</a:t>
          </a:r>
          <a:endParaRPr lang="ru-RU" sz="1800" kern="1200" dirty="0"/>
        </a:p>
      </dsp:txBody>
      <dsp:txXfrm rot="10800000">
        <a:off x="1376513" y="2357854"/>
        <a:ext cx="4864608" cy="604870"/>
      </dsp:txXfrm>
    </dsp:sp>
    <dsp:sp modelId="{7365E2AA-12DD-4F69-829A-D194C5CD7059}">
      <dsp:nvSpPr>
        <dsp:cNvPr id="0" name=""/>
        <dsp:cNvSpPr/>
      </dsp:nvSpPr>
      <dsp:spPr>
        <a:xfrm>
          <a:off x="1074078" y="2357854"/>
          <a:ext cx="604870" cy="6048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056A6-A318-4AF6-8BDE-72ADF157B526}">
      <dsp:nvSpPr>
        <dsp:cNvPr id="0" name=""/>
        <dsp:cNvSpPr/>
      </dsp:nvSpPr>
      <dsp:spPr>
        <a:xfrm rot="10800000">
          <a:off x="1376513" y="3143282"/>
          <a:ext cx="4864608" cy="6048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3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часто болеющие дети.</a:t>
          </a:r>
          <a:endParaRPr lang="ru-RU" sz="1800" kern="1200" dirty="0"/>
        </a:p>
      </dsp:txBody>
      <dsp:txXfrm rot="10800000">
        <a:off x="1376513" y="3143282"/>
        <a:ext cx="4864608" cy="604870"/>
      </dsp:txXfrm>
    </dsp:sp>
    <dsp:sp modelId="{98A86323-2998-4E31-8A51-1D1ACAC8130A}">
      <dsp:nvSpPr>
        <dsp:cNvPr id="0" name=""/>
        <dsp:cNvSpPr/>
      </dsp:nvSpPr>
      <dsp:spPr>
        <a:xfrm>
          <a:off x="1074078" y="3143282"/>
          <a:ext cx="604870" cy="6048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36316B-20E4-46F1-8364-ABECD4036554}">
      <dsp:nvSpPr>
        <dsp:cNvPr id="0" name=""/>
        <dsp:cNvSpPr/>
      </dsp:nvSpPr>
      <dsp:spPr>
        <a:xfrm>
          <a:off x="2823588" y="-110543"/>
          <a:ext cx="2825341" cy="12996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Активация хр. вирусной инфекции</a:t>
          </a:r>
          <a:endParaRPr lang="ru-RU" sz="2400" kern="1200" dirty="0"/>
        </a:p>
      </dsp:txBody>
      <dsp:txXfrm>
        <a:off x="2823588" y="-110543"/>
        <a:ext cx="2825341" cy="1299681"/>
      </dsp:txXfrm>
    </dsp:sp>
    <dsp:sp modelId="{F84DAB44-CC15-4D7E-A568-0B6D4FAE992E}">
      <dsp:nvSpPr>
        <dsp:cNvPr id="0" name=""/>
        <dsp:cNvSpPr/>
      </dsp:nvSpPr>
      <dsp:spPr>
        <a:xfrm>
          <a:off x="2577351" y="1025130"/>
          <a:ext cx="3547394" cy="3547394"/>
        </a:xfrm>
        <a:custGeom>
          <a:avLst/>
          <a:gdLst/>
          <a:ahLst/>
          <a:cxnLst/>
          <a:rect l="0" t="0" r="0" b="0"/>
          <a:pathLst>
            <a:path>
              <a:moveTo>
                <a:pt x="2652404" y="232958"/>
              </a:moveTo>
              <a:arcTo wR="1773697" hR="1773697" stAng="17981807" swAng="8866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1175A-1B8C-4561-ABAB-3431DC6FEC2B}">
      <dsp:nvSpPr>
        <dsp:cNvPr id="0" name=""/>
        <dsp:cNvSpPr/>
      </dsp:nvSpPr>
      <dsp:spPr>
        <a:xfrm>
          <a:off x="5143532" y="1643073"/>
          <a:ext cx="2825341" cy="12996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Интерферон- </a:t>
          </a:r>
          <a:r>
            <a:rPr lang="ru-RU" sz="2400" kern="1200" dirty="0" err="1" smtClean="0"/>
            <a:t>дифицит</a:t>
          </a:r>
          <a:endParaRPr lang="ru-RU" sz="2400" kern="1200" dirty="0"/>
        </a:p>
      </dsp:txBody>
      <dsp:txXfrm>
        <a:off x="5143532" y="1643073"/>
        <a:ext cx="2825341" cy="1299681"/>
      </dsp:txXfrm>
    </dsp:sp>
    <dsp:sp modelId="{D1EE54A1-AB35-4CB9-981F-BE2BC5B1FD71}">
      <dsp:nvSpPr>
        <dsp:cNvPr id="0" name=""/>
        <dsp:cNvSpPr/>
      </dsp:nvSpPr>
      <dsp:spPr>
        <a:xfrm>
          <a:off x="2566099" y="49787"/>
          <a:ext cx="3547394" cy="3547394"/>
        </a:xfrm>
        <a:custGeom>
          <a:avLst/>
          <a:gdLst/>
          <a:ahLst/>
          <a:cxnLst/>
          <a:rect l="0" t="0" r="0" b="0"/>
          <a:pathLst>
            <a:path>
              <a:moveTo>
                <a:pt x="3042137" y="3013480"/>
              </a:moveTo>
              <a:arcTo wR="1773697" hR="1773697" stAng="2660725" swAng="9532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097F5-8FC0-4602-8A2C-64B0208B4E0E}">
      <dsp:nvSpPr>
        <dsp:cNvPr id="0" name=""/>
        <dsp:cNvSpPr/>
      </dsp:nvSpPr>
      <dsp:spPr>
        <a:xfrm>
          <a:off x="2613196" y="3436850"/>
          <a:ext cx="3246124" cy="12996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↓ </a:t>
          </a:r>
          <a:r>
            <a:rPr lang="ru-RU" sz="2400" kern="1200" dirty="0" err="1" smtClean="0"/>
            <a:t>имунных</a:t>
          </a:r>
          <a:r>
            <a:rPr lang="ru-RU" sz="2400" kern="1200" dirty="0" smtClean="0"/>
            <a:t> реакций</a:t>
          </a:r>
          <a:endParaRPr lang="ru-RU" sz="2400" kern="1200" dirty="0"/>
        </a:p>
      </dsp:txBody>
      <dsp:txXfrm>
        <a:off x="2613196" y="3436850"/>
        <a:ext cx="3246124" cy="1299681"/>
      </dsp:txXfrm>
    </dsp:sp>
    <dsp:sp modelId="{F3A03945-7E11-445F-A500-2648C75A00A3}">
      <dsp:nvSpPr>
        <dsp:cNvPr id="0" name=""/>
        <dsp:cNvSpPr/>
      </dsp:nvSpPr>
      <dsp:spPr>
        <a:xfrm>
          <a:off x="2335673" y="55724"/>
          <a:ext cx="3547394" cy="3547394"/>
        </a:xfrm>
        <a:custGeom>
          <a:avLst/>
          <a:gdLst/>
          <a:ahLst/>
          <a:cxnLst/>
          <a:rect l="0" t="0" r="0" b="0"/>
          <a:pathLst>
            <a:path>
              <a:moveTo>
                <a:pt x="897808" y="3316040"/>
              </a:moveTo>
              <a:arcTo wR="1773697" hR="1773697" stAng="7175522" swAng="8347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73FBE-DFBA-44D5-BF42-FF926F356A30}">
      <dsp:nvSpPr>
        <dsp:cNvPr id="0" name=""/>
        <dsp:cNvSpPr/>
      </dsp:nvSpPr>
      <dsp:spPr>
        <a:xfrm>
          <a:off x="500062" y="1714514"/>
          <a:ext cx="2825341" cy="12996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Длительное и осложнённое течение вирус-инфекции</a:t>
          </a:r>
          <a:endParaRPr lang="ru-RU" sz="2400" kern="1200" dirty="0"/>
        </a:p>
      </dsp:txBody>
      <dsp:txXfrm>
        <a:off x="500062" y="1714514"/>
        <a:ext cx="2825341" cy="1299681"/>
      </dsp:txXfrm>
    </dsp:sp>
    <dsp:sp modelId="{37A97C43-939F-4D7E-BA8E-62E997FFF067}">
      <dsp:nvSpPr>
        <dsp:cNvPr id="0" name=""/>
        <dsp:cNvSpPr/>
      </dsp:nvSpPr>
      <dsp:spPr>
        <a:xfrm>
          <a:off x="2364458" y="1032299"/>
          <a:ext cx="3547394" cy="3547394"/>
        </a:xfrm>
        <a:custGeom>
          <a:avLst/>
          <a:gdLst/>
          <a:ahLst/>
          <a:cxnLst/>
          <a:rect l="0" t="0" r="0" b="0"/>
          <a:pathLst>
            <a:path>
              <a:moveTo>
                <a:pt x="486546" y="553351"/>
              </a:moveTo>
              <a:arcTo wR="1773697" hR="1773697" stAng="13408432" swAng="10053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95DAAF-73C7-4E16-A22F-DBB836AC2D55}">
      <dsp:nvSpPr>
        <dsp:cNvPr id="0" name=""/>
        <dsp:cNvSpPr/>
      </dsp:nvSpPr>
      <dsp:spPr>
        <a:xfrm>
          <a:off x="3398273" y="1700047"/>
          <a:ext cx="3739554" cy="1166095"/>
        </a:xfrm>
        <a:prstGeom prst="roundRect">
          <a:avLst/>
        </a:prstGeom>
        <a:solidFill>
          <a:srgbClr val="FFFFCC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БИОФЛАЗИД</a:t>
          </a:r>
          <a:endParaRPr lang="ru-RU" sz="3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8273" y="1700047"/>
        <a:ext cx="3739554" cy="1166095"/>
      </dsp:txXfrm>
    </dsp:sp>
    <dsp:sp modelId="{16736E8D-9614-4558-ABE2-6622B6863C5C}">
      <dsp:nvSpPr>
        <dsp:cNvPr id="0" name=""/>
        <dsp:cNvSpPr/>
      </dsp:nvSpPr>
      <dsp:spPr>
        <a:xfrm rot="12979940">
          <a:off x="3704092" y="1447002"/>
          <a:ext cx="8542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4205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3D44A-F5BD-4330-823D-D5803F32B7AF}">
      <dsp:nvSpPr>
        <dsp:cNvPr id="0" name=""/>
        <dsp:cNvSpPr/>
      </dsp:nvSpPr>
      <dsp:spPr>
        <a:xfrm>
          <a:off x="1508915" y="251505"/>
          <a:ext cx="3274938" cy="942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spc="0" dirty="0" smtClean="0">
              <a:ln/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rPr>
            <a:t>Стимулирует иммунитет</a:t>
          </a:r>
          <a:endParaRPr lang="ru-RU" sz="2400" b="1" kern="1200" cap="all" spc="0" dirty="0">
            <a:ln/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1508915" y="251505"/>
        <a:ext cx="3274938" cy="942452"/>
      </dsp:txXfrm>
    </dsp:sp>
    <dsp:sp modelId="{34BA7220-FDAE-478F-8687-88E9815E9C57}">
      <dsp:nvSpPr>
        <dsp:cNvPr id="0" name=""/>
        <dsp:cNvSpPr/>
      </dsp:nvSpPr>
      <dsp:spPr>
        <a:xfrm rot="8583800">
          <a:off x="3705274" y="3129074"/>
          <a:ext cx="8750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5078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8ABC8-E4EA-44C8-BB14-6B282F2B02B8}">
      <dsp:nvSpPr>
        <dsp:cNvPr id="0" name=""/>
        <dsp:cNvSpPr/>
      </dsp:nvSpPr>
      <dsp:spPr>
        <a:xfrm>
          <a:off x="1466360" y="3392005"/>
          <a:ext cx="3399898" cy="942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spc="0" dirty="0" smtClean="0">
              <a:ln/>
              <a:solidFill>
                <a:srgbClr val="8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Предотвращает размножение  вирусов</a:t>
          </a:r>
          <a:endParaRPr lang="ru-RU" sz="2400" b="1" kern="1200" cap="all" spc="0" dirty="0">
            <a:ln/>
            <a:solidFill>
              <a:srgbClr val="800000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1466360" y="3392005"/>
        <a:ext cx="3399898" cy="94245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3A0406-65F9-4475-9897-726AAE265B32}">
      <dsp:nvSpPr>
        <dsp:cNvPr id="0" name=""/>
        <dsp:cNvSpPr/>
      </dsp:nvSpPr>
      <dsp:spPr>
        <a:xfrm>
          <a:off x="1793736" y="3291318"/>
          <a:ext cx="5009040" cy="1853488"/>
        </a:xfrm>
        <a:prstGeom prst="ellipse">
          <a:avLst/>
        </a:prstGeom>
        <a:solidFill>
          <a:srgbClr val="FFFFCC"/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ПРЯМОЕ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ПРОТИВОВИРУСНОЕ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ДЕЙСТВИЕ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1793736" y="3291318"/>
        <a:ext cx="5009040" cy="1853488"/>
      </dsp:txXfrm>
    </dsp:sp>
    <dsp:sp modelId="{6339DD91-3F06-4254-9CF1-A61D4F0E2A0B}">
      <dsp:nvSpPr>
        <dsp:cNvPr id="0" name=""/>
        <dsp:cNvSpPr/>
      </dsp:nvSpPr>
      <dsp:spPr>
        <a:xfrm rot="12500563">
          <a:off x="2104407" y="2540404"/>
          <a:ext cx="1232853" cy="462161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BDC00-B968-4F58-8429-9CA2E2EBD069}">
      <dsp:nvSpPr>
        <dsp:cNvPr id="0" name=""/>
        <dsp:cNvSpPr/>
      </dsp:nvSpPr>
      <dsp:spPr>
        <a:xfrm>
          <a:off x="-74077" y="1738950"/>
          <a:ext cx="2656831" cy="1674404"/>
        </a:xfrm>
        <a:prstGeom prst="roundRect">
          <a:avLst>
            <a:gd name="adj" fmla="val 10000"/>
          </a:avLst>
        </a:prstGeom>
        <a:solidFill>
          <a:srgbClr val="FFFFCC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7030A0"/>
              </a:solidFill>
            </a:rPr>
            <a:t>Ингибирование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7030A0"/>
              </a:solidFill>
            </a:rPr>
            <a:t>ДНК-полимеразы</a:t>
          </a:r>
          <a:endParaRPr lang="ru-RU" sz="2000" b="1" i="1" kern="1200" dirty="0">
            <a:solidFill>
              <a:srgbClr val="7030A0"/>
            </a:solidFill>
          </a:endParaRPr>
        </a:p>
      </dsp:txBody>
      <dsp:txXfrm>
        <a:off x="-74077" y="1738950"/>
        <a:ext cx="2656831" cy="1674404"/>
      </dsp:txXfrm>
    </dsp:sp>
    <dsp:sp modelId="{B0204257-A4C2-4904-9AAE-2BC31D442EB4}">
      <dsp:nvSpPr>
        <dsp:cNvPr id="0" name=""/>
        <dsp:cNvSpPr/>
      </dsp:nvSpPr>
      <dsp:spPr>
        <a:xfrm rot="16296734">
          <a:off x="3425580" y="1772765"/>
          <a:ext cx="1477432" cy="430264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8858E-D62F-4DAA-80BB-8E905BAA6E18}">
      <dsp:nvSpPr>
        <dsp:cNvPr id="0" name=""/>
        <dsp:cNvSpPr/>
      </dsp:nvSpPr>
      <dsp:spPr>
        <a:xfrm>
          <a:off x="2473084" y="346632"/>
          <a:ext cx="3423628" cy="1587117"/>
        </a:xfrm>
        <a:prstGeom prst="roundRect">
          <a:avLst>
            <a:gd name="adj" fmla="val 10000"/>
          </a:avLst>
        </a:prstGeom>
        <a:solidFill>
          <a:srgbClr val="FFFFCC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7030A0"/>
              </a:solidFill>
            </a:rPr>
            <a:t>Ингибирование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7030A0"/>
              </a:solidFill>
            </a:rPr>
            <a:t> </a:t>
          </a:r>
          <a:r>
            <a:rPr lang="ru-RU" sz="2000" b="1" i="1" kern="1200" dirty="0" err="1" smtClean="0">
              <a:solidFill>
                <a:srgbClr val="7030A0"/>
              </a:solidFill>
            </a:rPr>
            <a:t>тимидинкиназы</a:t>
          </a:r>
          <a:r>
            <a:rPr lang="ru-RU" sz="2000" b="1" i="1" kern="1200" dirty="0" smtClean="0">
              <a:solidFill>
                <a:srgbClr val="7030A0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7030A0"/>
              </a:solidFill>
            </a:rPr>
            <a:t>и обратной транскриптазы</a:t>
          </a:r>
          <a:endParaRPr lang="ru-RU" sz="2000" b="1" i="1" kern="1200" dirty="0">
            <a:solidFill>
              <a:srgbClr val="7030A0"/>
            </a:solidFill>
          </a:endParaRPr>
        </a:p>
      </dsp:txBody>
      <dsp:txXfrm>
        <a:off x="2473084" y="346632"/>
        <a:ext cx="3423628" cy="1587117"/>
      </dsp:txXfrm>
    </dsp:sp>
    <dsp:sp modelId="{12ACB2F5-1492-4FEA-8482-F23F29BFF794}">
      <dsp:nvSpPr>
        <dsp:cNvPr id="0" name=""/>
        <dsp:cNvSpPr/>
      </dsp:nvSpPr>
      <dsp:spPr>
        <a:xfrm rot="19784427">
          <a:off x="4802914" y="2614964"/>
          <a:ext cx="1128298" cy="446325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249D6-1508-4CBE-A3F8-D57313698A9B}">
      <dsp:nvSpPr>
        <dsp:cNvPr id="0" name=""/>
        <dsp:cNvSpPr/>
      </dsp:nvSpPr>
      <dsp:spPr>
        <a:xfrm>
          <a:off x="5767904" y="1739845"/>
          <a:ext cx="2664053" cy="1687404"/>
        </a:xfrm>
        <a:prstGeom prst="roundRect">
          <a:avLst>
            <a:gd name="adj" fmla="val 10000"/>
          </a:avLst>
        </a:prstGeom>
        <a:solidFill>
          <a:srgbClr val="FFFFCC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7030A0"/>
              </a:solidFill>
            </a:rPr>
            <a:t>Ингибирование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7030A0"/>
              </a:solidFill>
            </a:rPr>
            <a:t> нейраминидазы</a:t>
          </a:r>
          <a:endParaRPr lang="ru-RU" sz="2000" b="1" i="1" kern="1200" dirty="0">
            <a:solidFill>
              <a:srgbClr val="7030A0"/>
            </a:solidFill>
          </a:endParaRPr>
        </a:p>
      </dsp:txBody>
      <dsp:txXfrm>
        <a:off x="5767904" y="1739845"/>
        <a:ext cx="2664053" cy="168740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8EE152-2335-41B2-B791-FF6583D28D24}">
      <dsp:nvSpPr>
        <dsp:cNvPr id="0" name=""/>
        <dsp:cNvSpPr/>
      </dsp:nvSpPr>
      <dsp:spPr>
        <a:xfrm>
          <a:off x="-9226" y="306035"/>
          <a:ext cx="6218792" cy="1494162"/>
        </a:xfrm>
        <a:prstGeom prst="roundRect">
          <a:avLst>
            <a:gd name="adj" fmla="val 10000"/>
          </a:avLst>
        </a:prstGeom>
        <a:solidFill>
          <a:srgbClr val="FFFFCC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1" kern="1200" dirty="0" smtClean="0">
              <a:solidFill>
                <a:srgbClr val="0000CC"/>
              </a:solidFill>
              <a:latin typeface="+mj-lt"/>
            </a:rPr>
            <a:t>Воздействует только на вирус-специфические ферменты</a:t>
          </a:r>
          <a:endParaRPr lang="ru-RU" sz="2600" b="0" i="1" kern="1200" dirty="0">
            <a:solidFill>
              <a:srgbClr val="0000CC"/>
            </a:solidFill>
            <a:latin typeface="+mj-lt"/>
          </a:endParaRPr>
        </a:p>
      </dsp:txBody>
      <dsp:txXfrm>
        <a:off x="-9226" y="306035"/>
        <a:ext cx="4152954" cy="1494162"/>
      </dsp:txXfrm>
    </dsp:sp>
    <dsp:sp modelId="{3D10CB46-AA96-4630-BC90-3B09B8345137}">
      <dsp:nvSpPr>
        <dsp:cNvPr id="0" name=""/>
        <dsp:cNvSpPr/>
      </dsp:nvSpPr>
      <dsp:spPr>
        <a:xfrm>
          <a:off x="1182644" y="2880321"/>
          <a:ext cx="4951876" cy="1242130"/>
        </a:xfrm>
        <a:prstGeom prst="roundRect">
          <a:avLst>
            <a:gd name="adj" fmla="val 10000"/>
          </a:avLst>
        </a:prstGeom>
        <a:solidFill>
          <a:srgbClr val="FFFFCC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solidFill>
                <a:srgbClr val="0000CC"/>
              </a:solidFill>
              <a:latin typeface="+mj-lt"/>
            </a:rPr>
            <a:t>Гарантия  высокой  безопасности</a:t>
          </a:r>
          <a:endParaRPr lang="ru-RU" sz="2800" i="1" kern="1200" dirty="0">
            <a:latin typeface="+mj-lt"/>
          </a:endParaRPr>
        </a:p>
      </dsp:txBody>
      <dsp:txXfrm>
        <a:off x="1182644" y="2880321"/>
        <a:ext cx="2981364" cy="1242130"/>
      </dsp:txXfrm>
    </dsp:sp>
    <dsp:sp modelId="{1671AC6D-1743-4D13-ACFF-82EFF9071FDC}">
      <dsp:nvSpPr>
        <dsp:cNvPr id="0" name=""/>
        <dsp:cNvSpPr/>
      </dsp:nvSpPr>
      <dsp:spPr>
        <a:xfrm>
          <a:off x="5316891" y="1655733"/>
          <a:ext cx="379391" cy="1369052"/>
        </a:xfrm>
        <a:prstGeom prst="downArrow">
          <a:avLst>
            <a:gd name="adj1" fmla="val 55000"/>
            <a:gd name="adj2" fmla="val 45000"/>
          </a:avLst>
        </a:prstGeom>
        <a:solidFill>
          <a:srgbClr val="CCFFFF">
            <a:alpha val="90000"/>
          </a:srgb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316891" y="1655733"/>
        <a:ext cx="379391" cy="136905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17C5D2-DA37-406C-BB1B-97B4E926D92F}">
      <dsp:nvSpPr>
        <dsp:cNvPr id="0" name=""/>
        <dsp:cNvSpPr/>
      </dsp:nvSpPr>
      <dsp:spPr>
        <a:xfrm>
          <a:off x="-7707416" y="-1178845"/>
          <a:ext cx="9180046" cy="9180046"/>
        </a:xfrm>
        <a:prstGeom prst="blockArc">
          <a:avLst>
            <a:gd name="adj1" fmla="val 18900000"/>
            <a:gd name="adj2" fmla="val 2700000"/>
            <a:gd name="adj3" fmla="val 23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8C851-A820-440A-8FAA-B1EC4C70A818}">
      <dsp:nvSpPr>
        <dsp:cNvPr id="0" name=""/>
        <dsp:cNvSpPr/>
      </dsp:nvSpPr>
      <dsp:spPr>
        <a:xfrm>
          <a:off x="478588" y="310144"/>
          <a:ext cx="7054882" cy="620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13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Герпес вирус 1 </a:t>
          </a:r>
          <a:r>
            <a:rPr lang="ru-RU" sz="2000" b="1" kern="1200" dirty="0" err="1" smtClean="0"/>
            <a:t>ва</a:t>
          </a:r>
          <a:r>
            <a:rPr lang="ru-RU" sz="2000" b="1" kern="1200" dirty="0" smtClean="0"/>
            <a:t> 2 тип</a:t>
          </a:r>
          <a:endParaRPr lang="ru-RU" sz="2000" b="1" kern="1200" dirty="0"/>
        </a:p>
      </dsp:txBody>
      <dsp:txXfrm>
        <a:off x="478588" y="310144"/>
        <a:ext cx="7054882" cy="620015"/>
      </dsp:txXfrm>
    </dsp:sp>
    <dsp:sp modelId="{3D79978D-F583-42E5-B74E-9680F7DA68E7}">
      <dsp:nvSpPr>
        <dsp:cNvPr id="0" name=""/>
        <dsp:cNvSpPr/>
      </dsp:nvSpPr>
      <dsp:spPr>
        <a:xfrm>
          <a:off x="91078" y="232642"/>
          <a:ext cx="775019" cy="775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E7E20A-AF85-47C9-980D-D256146DE0BF}">
      <dsp:nvSpPr>
        <dsp:cNvPr id="0" name=""/>
        <dsp:cNvSpPr/>
      </dsp:nvSpPr>
      <dsp:spPr>
        <a:xfrm>
          <a:off x="1040068" y="1240713"/>
          <a:ext cx="6493402" cy="620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13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Цитомегалловирус</a:t>
          </a:r>
          <a:endParaRPr lang="ru-RU" sz="2000" b="1" kern="1200" dirty="0"/>
        </a:p>
      </dsp:txBody>
      <dsp:txXfrm>
        <a:off x="1040068" y="1240713"/>
        <a:ext cx="6493402" cy="620015"/>
      </dsp:txXfrm>
    </dsp:sp>
    <dsp:sp modelId="{372D6810-AD5F-4CBF-AFF3-6E8A4EA4CB5B}">
      <dsp:nvSpPr>
        <dsp:cNvPr id="0" name=""/>
        <dsp:cNvSpPr/>
      </dsp:nvSpPr>
      <dsp:spPr>
        <a:xfrm>
          <a:off x="652558" y="1163211"/>
          <a:ext cx="775019" cy="775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BFB1D0-4C82-4A07-88D6-F5A7CBD4D9E8}">
      <dsp:nvSpPr>
        <dsp:cNvPr id="0" name=""/>
        <dsp:cNvSpPr/>
      </dsp:nvSpPr>
      <dsp:spPr>
        <a:xfrm>
          <a:off x="1347756" y="2170600"/>
          <a:ext cx="6185714" cy="620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13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Папиломмавирус</a:t>
          </a:r>
          <a:endParaRPr lang="ru-RU" sz="2000" b="1" kern="1200" dirty="0"/>
        </a:p>
      </dsp:txBody>
      <dsp:txXfrm>
        <a:off x="1347756" y="2170600"/>
        <a:ext cx="6185714" cy="620015"/>
      </dsp:txXfrm>
    </dsp:sp>
    <dsp:sp modelId="{9BA82CA0-B319-483B-AFDB-0C05DCBBF0ED}">
      <dsp:nvSpPr>
        <dsp:cNvPr id="0" name=""/>
        <dsp:cNvSpPr/>
      </dsp:nvSpPr>
      <dsp:spPr>
        <a:xfrm>
          <a:off x="960246" y="2093098"/>
          <a:ext cx="775019" cy="775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7B7457-C44D-46C6-8630-AC46DDA1FEC1}">
      <dsp:nvSpPr>
        <dsp:cNvPr id="0" name=""/>
        <dsp:cNvSpPr/>
      </dsp:nvSpPr>
      <dsp:spPr>
        <a:xfrm>
          <a:off x="1445998" y="3101170"/>
          <a:ext cx="6087472" cy="620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13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Гепатит В </a:t>
          </a:r>
          <a:r>
            <a:rPr lang="ru-RU" sz="2000" b="1" kern="1200" dirty="0" err="1" smtClean="0"/>
            <a:t>ва</a:t>
          </a:r>
          <a:r>
            <a:rPr lang="ru-RU" sz="2000" b="1" kern="1200" dirty="0" smtClean="0"/>
            <a:t> С</a:t>
          </a:r>
          <a:endParaRPr lang="ru-RU" sz="2000" b="1" kern="1200" dirty="0"/>
        </a:p>
      </dsp:txBody>
      <dsp:txXfrm>
        <a:off x="1445998" y="3101170"/>
        <a:ext cx="6087472" cy="620015"/>
      </dsp:txXfrm>
    </dsp:sp>
    <dsp:sp modelId="{060FCA7C-F54A-45CA-B955-22DCA79B2D8B}">
      <dsp:nvSpPr>
        <dsp:cNvPr id="0" name=""/>
        <dsp:cNvSpPr/>
      </dsp:nvSpPr>
      <dsp:spPr>
        <a:xfrm>
          <a:off x="1058488" y="3023668"/>
          <a:ext cx="775019" cy="775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7BE281-D35E-41B6-81AA-52D05A8791BC}">
      <dsp:nvSpPr>
        <dsp:cNvPr id="0" name=""/>
        <dsp:cNvSpPr/>
      </dsp:nvSpPr>
      <dsp:spPr>
        <a:xfrm>
          <a:off x="1347756" y="4031739"/>
          <a:ext cx="6185714" cy="620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13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Бактериал</a:t>
          </a:r>
          <a:r>
            <a:rPr lang="ru-RU" sz="2000" b="1" kern="1200" dirty="0" smtClean="0"/>
            <a:t>, </a:t>
          </a:r>
          <a:r>
            <a:rPr lang="ru-RU" sz="2000" b="1" kern="1200" dirty="0" err="1" smtClean="0"/>
            <a:t>замбуруг</a:t>
          </a:r>
          <a:r>
            <a:rPr lang="ru-RU" sz="2000" b="1" kern="1200" dirty="0" smtClean="0"/>
            <a:t>, </a:t>
          </a:r>
          <a:r>
            <a:rPr lang="ru-RU" sz="2000" b="1" kern="1200" dirty="0" err="1" smtClean="0"/>
            <a:t>протозой</a:t>
          </a:r>
          <a:r>
            <a:rPr lang="ru-RU" sz="2000" b="1" kern="1200" dirty="0" smtClean="0"/>
            <a:t>, фаг, </a:t>
          </a:r>
          <a:r>
            <a:rPr lang="ru-RU" sz="2000" b="1" kern="1200" dirty="0" err="1" smtClean="0"/>
            <a:t>прион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инфекциялар</a:t>
          </a:r>
          <a:r>
            <a:rPr lang="ru-RU" sz="2000" b="1" kern="1200" dirty="0" smtClean="0"/>
            <a:t> </a:t>
          </a:r>
          <a:endParaRPr lang="ru-RU" sz="2000" b="1" kern="1200" dirty="0"/>
        </a:p>
      </dsp:txBody>
      <dsp:txXfrm>
        <a:off x="1347756" y="4031739"/>
        <a:ext cx="6185714" cy="620015"/>
      </dsp:txXfrm>
    </dsp:sp>
    <dsp:sp modelId="{E45977F1-1E95-4024-8DE9-C5AF0D13962B}">
      <dsp:nvSpPr>
        <dsp:cNvPr id="0" name=""/>
        <dsp:cNvSpPr/>
      </dsp:nvSpPr>
      <dsp:spPr>
        <a:xfrm>
          <a:off x="960246" y="3954237"/>
          <a:ext cx="775019" cy="775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0B4CB8-72CB-4316-8973-7FC782C3FD90}">
      <dsp:nvSpPr>
        <dsp:cNvPr id="0" name=""/>
        <dsp:cNvSpPr/>
      </dsp:nvSpPr>
      <dsp:spPr>
        <a:xfrm>
          <a:off x="1040068" y="4961626"/>
          <a:ext cx="6493402" cy="620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13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Грипп </a:t>
          </a:r>
          <a:r>
            <a:rPr lang="ru-RU" sz="2000" b="1" kern="1200" dirty="0" err="1" smtClean="0"/>
            <a:t>профилактикаси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ва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даволаш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курсида</a:t>
          </a:r>
          <a:endParaRPr lang="ru-RU" sz="2000" b="1" kern="1200" dirty="0"/>
        </a:p>
      </dsp:txBody>
      <dsp:txXfrm>
        <a:off x="1040068" y="4961626"/>
        <a:ext cx="6493402" cy="620015"/>
      </dsp:txXfrm>
    </dsp:sp>
    <dsp:sp modelId="{174958A7-DFDE-44B0-9C6B-A681E0562842}">
      <dsp:nvSpPr>
        <dsp:cNvPr id="0" name=""/>
        <dsp:cNvSpPr/>
      </dsp:nvSpPr>
      <dsp:spPr>
        <a:xfrm>
          <a:off x="652558" y="4884124"/>
          <a:ext cx="775019" cy="775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662B7A-F3B1-45F8-9D43-1471FC9294B7}">
      <dsp:nvSpPr>
        <dsp:cNvPr id="0" name=""/>
        <dsp:cNvSpPr/>
      </dsp:nvSpPr>
      <dsp:spPr>
        <a:xfrm>
          <a:off x="478588" y="5892195"/>
          <a:ext cx="7054882" cy="620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13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ВИЧ инфекция </a:t>
          </a:r>
          <a:r>
            <a:rPr lang="ru-RU" sz="2000" b="1" kern="1200" dirty="0" err="1" smtClean="0"/>
            <a:t>ва</a:t>
          </a:r>
          <a:r>
            <a:rPr lang="ru-RU" sz="2000" b="1" kern="1200" dirty="0" smtClean="0"/>
            <a:t> СПИД </a:t>
          </a:r>
          <a:r>
            <a:rPr lang="ru-RU" sz="2000" b="1" kern="1200" dirty="0" err="1" smtClean="0"/>
            <a:t>касаллигининг</a:t>
          </a:r>
          <a:r>
            <a:rPr lang="ru-RU" sz="2000" b="1" kern="1200" dirty="0" smtClean="0"/>
            <a:t> комплекс </a:t>
          </a:r>
          <a:r>
            <a:rPr lang="ru-RU" sz="2000" b="1" kern="1200" dirty="0" err="1" smtClean="0"/>
            <a:t>терапияси</a:t>
          </a:r>
          <a:endParaRPr lang="ru-RU" sz="2000" b="1" kern="1200" dirty="0"/>
        </a:p>
      </dsp:txBody>
      <dsp:txXfrm>
        <a:off x="478588" y="5892195"/>
        <a:ext cx="7054882" cy="620015"/>
      </dsp:txXfrm>
    </dsp:sp>
    <dsp:sp modelId="{D0FA06C6-F882-450E-8ACD-858D9411F6A2}">
      <dsp:nvSpPr>
        <dsp:cNvPr id="0" name=""/>
        <dsp:cNvSpPr/>
      </dsp:nvSpPr>
      <dsp:spPr>
        <a:xfrm>
          <a:off x="91078" y="5814694"/>
          <a:ext cx="775019" cy="775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DBD62-575F-492C-97AB-BE73525ECAB1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DC1B7-19AF-42AA-BAFB-EE2BED894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566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2F70F-552E-4B23-825C-8F98F2C6BDA7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936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9E46F-1597-421A-B799-85AD749114C5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9900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C7AD8-39CA-4ADA-9A83-FF5A813D38E2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0091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C7AD8-39CA-4ADA-9A83-FF5A813D38E2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048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C7AD8-39CA-4ADA-9A83-FF5A813D38E2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0176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C7AD8-39CA-4ADA-9A83-FF5A813D38E2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272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DF9B-EEE5-474C-BF93-515A96A596B4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C8E5-4AF1-4183-8AE8-A3171E7E5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631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DF9B-EEE5-474C-BF93-515A96A596B4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C8E5-4AF1-4183-8AE8-A3171E7E5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03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DF9B-EEE5-474C-BF93-515A96A596B4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C8E5-4AF1-4183-8AE8-A3171E7E5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430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6797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0345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335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8571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5146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335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1928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008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DF9B-EEE5-474C-BF93-515A96A596B4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C8E5-4AF1-4183-8AE8-A3171E7E5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0995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0480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4625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0769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="" xmlns:p14="http://schemas.microsoft.com/office/powerpoint/2010/main" val="539518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9887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74600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2578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9319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2687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3403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DF9B-EEE5-474C-BF93-515A96A596B4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C8E5-4AF1-4183-8AE8-A3171E7E5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900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04927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73334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6370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06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DF9B-EEE5-474C-BF93-515A96A596B4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C8E5-4AF1-4183-8AE8-A3171E7E5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615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DF9B-EEE5-474C-BF93-515A96A596B4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C8E5-4AF1-4183-8AE8-A3171E7E5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024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DF9B-EEE5-474C-BF93-515A96A596B4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C8E5-4AF1-4183-8AE8-A3171E7E5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57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DF9B-EEE5-474C-BF93-515A96A596B4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C8E5-4AF1-4183-8AE8-A3171E7E5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859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DF9B-EEE5-474C-BF93-515A96A596B4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C8E5-4AF1-4183-8AE8-A3171E7E5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856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DF9B-EEE5-474C-BF93-515A96A596B4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C8E5-4AF1-4183-8AE8-A3171E7E5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766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DF9B-EEE5-474C-BF93-515A96A596B4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3C8E5-4AF1-4183-8AE8-A3171E7E5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603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DF9B-EEE5-474C-BF93-515A96A596B4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3C8E5-4AF1-4183-8AE8-A3171E7E5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650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31024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8.xml"/><Relationship Id="rId7" Type="http://schemas.openxmlformats.org/officeDocument/2006/relationships/image" Target="../media/image1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14324" y="52388"/>
            <a:ext cx="7587730" cy="1476161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</a:rPr>
              <a:t>Комплексный подход к вирус ассоциированной инфекции в современном акушерстве и гинекологии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22426" y="5585346"/>
            <a:ext cx="5421574" cy="1491018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Руководитель маркетинг отдела </a:t>
            </a:r>
            <a:r>
              <a:rPr lang="en-US" sz="1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Garant</a:t>
            </a:r>
            <a:r>
              <a:rPr lang="en-US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farma</a:t>
            </a: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</a:t>
            </a:r>
            <a:endParaRPr lang="en-US" sz="180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u-RU" sz="180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врач акушер-гинеколог</a:t>
            </a:r>
          </a:p>
          <a:p>
            <a:pPr algn="r"/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Курганова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Нодира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Шахобуддиновна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4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</a:rPr>
              <a:t>Клиническое течение Герпес-вирусной инфекции:</a:t>
            </a:r>
            <a:endParaRPr lang="ru-RU" sz="3200" b="1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438400"/>
            <a:ext cx="7765576" cy="4191000"/>
          </a:xfrm>
        </p:spPr>
        <p:txBody>
          <a:bodyPr/>
          <a:lstStyle/>
          <a:p>
            <a:r>
              <a:rPr lang="ru-RU" sz="3000" dirty="0" smtClean="0"/>
              <a:t>С клиническими </a:t>
            </a:r>
            <a:r>
              <a:rPr lang="ru-RU" sz="3000" dirty="0" err="1" smtClean="0"/>
              <a:t>рецедиами</a:t>
            </a:r>
            <a:r>
              <a:rPr lang="ru-RU" sz="3000" dirty="0" smtClean="0"/>
              <a:t> </a:t>
            </a:r>
            <a:r>
              <a:rPr lang="en-US" sz="3000" dirty="0"/>
              <a:t>- 10-15%</a:t>
            </a:r>
            <a:r>
              <a:rPr lang="ru-RU" sz="3000" dirty="0"/>
              <a:t>;</a:t>
            </a:r>
            <a:endParaRPr lang="en-US" sz="3000" dirty="0"/>
          </a:p>
          <a:p>
            <a:r>
              <a:rPr lang="ru-RU" sz="3000" dirty="0" err="1" smtClean="0"/>
              <a:t>Малосимптомные</a:t>
            </a:r>
            <a:r>
              <a:rPr lang="ru-RU" sz="3000" dirty="0" smtClean="0"/>
              <a:t> формы </a:t>
            </a:r>
            <a:r>
              <a:rPr lang="en-US" sz="3000" dirty="0"/>
              <a:t>- 10%</a:t>
            </a:r>
            <a:r>
              <a:rPr lang="ru-RU" sz="3000" dirty="0"/>
              <a:t>;</a:t>
            </a:r>
            <a:endParaRPr lang="en-US" sz="3000" dirty="0"/>
          </a:p>
          <a:p>
            <a:r>
              <a:rPr lang="ru-RU" sz="3000" dirty="0" err="1" smtClean="0"/>
              <a:t>Безсимптомная</a:t>
            </a:r>
            <a:r>
              <a:rPr lang="ru-RU" sz="3000" dirty="0" smtClean="0"/>
              <a:t> секреция вируса </a:t>
            </a:r>
            <a:r>
              <a:rPr lang="en-US" sz="3000" dirty="0"/>
              <a:t>- 5</a:t>
            </a:r>
            <a:r>
              <a:rPr lang="en-US" sz="3000" dirty="0" smtClean="0"/>
              <a:t>%</a:t>
            </a:r>
            <a:endParaRPr lang="ru-RU" sz="3000" dirty="0" smtClean="0"/>
          </a:p>
          <a:p>
            <a:r>
              <a:rPr lang="ru-RU" sz="3000" dirty="0" smtClean="0"/>
              <a:t>Тяжёлое осложнённое течение – 0,5-2%.</a:t>
            </a:r>
          </a:p>
          <a:p>
            <a:r>
              <a:rPr lang="ru-RU" sz="2800" u="sng" dirty="0"/>
              <a:t>Лица без эпизодов герпеса в анамнезе составляют до 70%.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7157" y="5873115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05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70" y="245659"/>
            <a:ext cx="7315200" cy="988325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Смертность в мире от </a:t>
            </a:r>
            <a:r>
              <a:rPr lang="ru-RU" sz="3200" b="1" dirty="0">
                <a:solidFill>
                  <a:schemeClr val="bg1"/>
                </a:solidFill>
              </a:rPr>
              <a:t>вирусных инфекций по </a:t>
            </a:r>
            <a:r>
              <a:rPr lang="ru-RU" sz="3200" b="1" dirty="0" smtClean="0">
                <a:solidFill>
                  <a:schemeClr val="bg1"/>
                </a:solidFill>
              </a:rPr>
              <a:t>данным ВОЗ: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951630"/>
            <a:ext cx="7620000" cy="4677770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>
                <a:solidFill>
                  <a:srgbClr val="0070C0"/>
                </a:solidFill>
              </a:rPr>
              <a:t>1 место </a:t>
            </a:r>
            <a:r>
              <a:rPr lang="ru-RU" sz="3000" dirty="0"/>
              <a:t>– вирус гриппа (35,8%)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0070C0"/>
                </a:solidFill>
              </a:rPr>
              <a:t>2 место</a:t>
            </a:r>
            <a:r>
              <a:rPr lang="ru-RU" sz="3000" dirty="0"/>
              <a:t> - от </a:t>
            </a:r>
            <a:r>
              <a:rPr lang="ru-RU" sz="3000" u="sng" dirty="0"/>
              <a:t>герпетических</a:t>
            </a:r>
            <a:r>
              <a:rPr lang="ru-RU" sz="3000" dirty="0"/>
              <a:t> энцефалитов и диссеминированных форм болезни (15,8%)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848" y="5842337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19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ВПГ-1, ВПГ-2 и ЦМВ ходят в число возбудителей </a:t>
            </a:r>
            <a:r>
              <a:rPr lang="ru-RU" dirty="0">
                <a:solidFill>
                  <a:srgbClr val="FF0000"/>
                </a:solidFill>
              </a:rPr>
              <a:t>TORCH -инфекций</a:t>
            </a:r>
            <a:r>
              <a:rPr lang="ru-RU" dirty="0"/>
              <a:t>. </a:t>
            </a:r>
          </a:p>
          <a:p>
            <a:r>
              <a:rPr lang="ru-RU" dirty="0"/>
              <a:t>Играют важную роль в </a:t>
            </a:r>
            <a:r>
              <a:rPr lang="ru-RU" dirty="0">
                <a:solidFill>
                  <a:srgbClr val="0070C0"/>
                </a:solidFill>
              </a:rPr>
              <a:t>нарушении репродуктивной функции человека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4244" y="5842337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669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5636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Осложнения герпетической инфекции у беременных: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45200524"/>
              </p:ext>
            </p:extLst>
          </p:nvPr>
        </p:nvGraphicFramePr>
        <p:xfrm>
          <a:off x="2313295" y="2021598"/>
          <a:ext cx="731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248" y="2632881"/>
            <a:ext cx="3124200" cy="2800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033" y="5883200"/>
            <a:ext cx="3158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105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62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021598"/>
            <a:ext cx="7315200" cy="4432110"/>
          </a:xfrm>
        </p:spPr>
        <p:txBody>
          <a:bodyPr/>
          <a:lstStyle/>
          <a:p>
            <a:r>
              <a:rPr lang="ru-RU" sz="2800" dirty="0" smtClean="0"/>
              <a:t>Герпетические инфекции </a:t>
            </a:r>
            <a:r>
              <a:rPr lang="ru-RU" sz="2800" dirty="0"/>
              <a:t>вызывают до </a:t>
            </a:r>
            <a:r>
              <a:rPr lang="ru-RU" sz="2800" dirty="0">
                <a:solidFill>
                  <a:srgbClr val="0070C0"/>
                </a:solidFill>
              </a:rPr>
              <a:t>30%</a:t>
            </a:r>
            <a:r>
              <a:rPr lang="ru-RU" sz="2800" dirty="0"/>
              <a:t> спонтанных абортов на ранних сроках беременности </a:t>
            </a:r>
            <a:endParaRPr lang="ru-RU" sz="2800" dirty="0" smtClean="0"/>
          </a:p>
          <a:p>
            <a:r>
              <a:rPr lang="ru-RU" sz="2800" dirty="0" smtClean="0"/>
              <a:t>и </a:t>
            </a:r>
            <a:r>
              <a:rPr lang="ru-RU" sz="2800" dirty="0"/>
              <a:t>свыше </a:t>
            </a:r>
            <a:r>
              <a:rPr lang="ru-RU" sz="2800" dirty="0">
                <a:solidFill>
                  <a:srgbClr val="0070C0"/>
                </a:solidFill>
              </a:rPr>
              <a:t>50%</a:t>
            </a:r>
            <a:r>
              <a:rPr lang="ru-RU" sz="2800" dirty="0"/>
              <a:t> поздних </a:t>
            </a:r>
            <a:r>
              <a:rPr lang="ru-RU" sz="2800" dirty="0" smtClean="0"/>
              <a:t>выкидышей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6848" y="4025710"/>
            <a:ext cx="3352800" cy="22352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305636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Осложнения герпетической инфекции у беременных: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7157" y="5842337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93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687" y="1327944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Осложнения герпетической инфекции у рожениц: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04582606"/>
              </p:ext>
            </p:extLst>
          </p:nvPr>
        </p:nvGraphicFramePr>
        <p:xfrm>
          <a:off x="2286000" y="2043906"/>
          <a:ext cx="7315200" cy="4029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1" y="2825632"/>
            <a:ext cx="3048000" cy="2800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826" y="5842337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15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382000" cy="71596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Осложнения герпетической инфекции в послеродовом периоде: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38010095"/>
              </p:ext>
            </p:extLst>
          </p:nvPr>
        </p:nvGraphicFramePr>
        <p:xfrm>
          <a:off x="2286000" y="2239962"/>
          <a:ext cx="7315200" cy="340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/>
          <a:srcRect l="4580" r="6123"/>
          <a:stretch/>
        </p:blipFill>
        <p:spPr>
          <a:xfrm>
            <a:off x="187657" y="2673824"/>
            <a:ext cx="3124200" cy="2800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067" y="5842337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73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Осложнения герпетической </a:t>
            </a:r>
            <a:r>
              <a:rPr lang="ru-RU" sz="2800" b="1" dirty="0">
                <a:solidFill>
                  <a:srgbClr val="002060"/>
                </a:solidFill>
              </a:rPr>
              <a:t>инфекции у новорожденных</a:t>
            </a:r>
            <a:r>
              <a:rPr lang="ru-RU" sz="2800" b="1" dirty="0" smtClean="0">
                <a:solidFill>
                  <a:srgbClr val="002060"/>
                </a:solidFill>
              </a:rPr>
              <a:t>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43577954"/>
              </p:ext>
            </p:extLst>
          </p:nvPr>
        </p:nvGraphicFramePr>
        <p:xfrm>
          <a:off x="2299648" y="2239962"/>
          <a:ext cx="7315200" cy="3749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/>
          <a:srcRect l="9281" r="20430"/>
          <a:stretch/>
        </p:blipFill>
        <p:spPr>
          <a:xfrm>
            <a:off x="242248" y="2933131"/>
            <a:ext cx="3048000" cy="28175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342" y="5842337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77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946" y="1839036"/>
            <a:ext cx="7805382" cy="36576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Герпес-вирусы занимают </a:t>
            </a:r>
            <a:r>
              <a:rPr lang="ru-RU" sz="2800" dirty="0" smtClean="0">
                <a:solidFill>
                  <a:srgbClr val="00B0F0"/>
                </a:solidFill>
              </a:rPr>
              <a:t>2-ое место </a:t>
            </a:r>
            <a:r>
              <a:rPr lang="ru-RU" sz="2800" dirty="0" smtClean="0"/>
              <a:t>после вируса краснухи по </a:t>
            </a:r>
            <a:r>
              <a:rPr lang="ru-RU" sz="2800" dirty="0" err="1" smtClean="0">
                <a:solidFill>
                  <a:srgbClr val="FF0000"/>
                </a:solidFill>
              </a:rPr>
              <a:t>тератогенности</a:t>
            </a:r>
            <a:r>
              <a:rPr lang="ru-RU" sz="2800" dirty="0" smtClean="0"/>
              <a:t>!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34621" y="391236"/>
            <a:ext cx="8229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Осложнения герпетической инфекции: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98412"/>
            <a:ext cx="4495800" cy="1898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8032" y="3610922"/>
            <a:ext cx="4590476" cy="18857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9958" y="5842337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85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315200" cy="102076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Особенности </a:t>
            </a:r>
            <a:r>
              <a:rPr lang="ru-RU" sz="3200" b="1" dirty="0" err="1" smtClean="0">
                <a:solidFill>
                  <a:schemeClr val="bg1"/>
                </a:solidFill>
              </a:rPr>
              <a:t>антигеретического</a:t>
            </a:r>
            <a:r>
              <a:rPr lang="ru-RU" sz="3200" b="1" dirty="0" smtClean="0">
                <a:solidFill>
                  <a:schemeClr val="bg1"/>
                </a:solidFill>
              </a:rPr>
              <a:t> иммунитета: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47800"/>
            <a:ext cx="7868328" cy="4774627"/>
          </a:xfrm>
        </p:spPr>
        <p:txBody>
          <a:bodyPr/>
          <a:lstStyle/>
          <a:p>
            <a:r>
              <a:rPr lang="ru-RU" sz="2200" dirty="0" smtClean="0"/>
              <a:t>Герпес вирусы не элиминируют, они сохраняются в нейронах человека в виде ДНК-белковых комплексов, на которые иммунные клетки не воздействуют;</a:t>
            </a:r>
          </a:p>
          <a:p>
            <a:r>
              <a:rPr lang="ru-RU" sz="2200" dirty="0" smtClean="0"/>
              <a:t>Клинический рецидив связан с воздействием триггера (снижение иммунитета, приём антибиотиков, стресс, бактериальная микст инфекция, травмы); </a:t>
            </a:r>
          </a:p>
          <a:p>
            <a:r>
              <a:rPr lang="ru-RU" sz="2200" dirty="0" smtClean="0"/>
              <a:t>Местный иммунитет – также играет важную роль в активности клинических проявлений герпетической инфекции;</a:t>
            </a:r>
          </a:p>
          <a:p>
            <a:r>
              <a:rPr lang="ru-RU" sz="2200" dirty="0"/>
              <a:t>Для </a:t>
            </a:r>
            <a:r>
              <a:rPr lang="ru-RU" sz="2200" dirty="0" smtClean="0"/>
              <a:t>герпетической </a:t>
            </a:r>
            <a:r>
              <a:rPr lang="ru-RU" sz="2200" dirty="0"/>
              <a:t>инфекции характерен </a:t>
            </a:r>
            <a:r>
              <a:rPr lang="ru-RU" sz="2200" dirty="0" err="1" smtClean="0"/>
              <a:t>интерферонодифицит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177542" y="5842337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25817"/>
            <a:ext cx="7543800" cy="71596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Наиболее актуальные в современном мире виды вирус-инфекций: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78675"/>
            <a:ext cx="7543800" cy="4950725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ru-RU" sz="2800" dirty="0" smtClean="0">
                <a:solidFill>
                  <a:schemeClr val="bg2"/>
                </a:solidFill>
              </a:rPr>
              <a:t>Респираторные вирусы </a:t>
            </a:r>
            <a:r>
              <a:rPr lang="ru-RU" sz="2800" dirty="0"/>
              <a:t>(</a:t>
            </a:r>
            <a:r>
              <a:rPr lang="ru-RU" sz="2800" dirty="0" err="1"/>
              <a:t>орто</a:t>
            </a:r>
            <a:r>
              <a:rPr lang="ru-RU" sz="2800" dirty="0"/>
              <a:t>-, </a:t>
            </a:r>
            <a:r>
              <a:rPr lang="ru-RU" sz="2800" dirty="0" err="1"/>
              <a:t>парамиксо</a:t>
            </a:r>
            <a:r>
              <a:rPr lang="ru-RU" sz="2800" dirty="0"/>
              <a:t>-, </a:t>
            </a:r>
            <a:r>
              <a:rPr lang="ru-RU" sz="2800" dirty="0" err="1"/>
              <a:t>адено</a:t>
            </a:r>
            <a:r>
              <a:rPr lang="ru-RU" sz="2800" dirty="0"/>
              <a:t>-, </a:t>
            </a:r>
            <a:r>
              <a:rPr lang="ru-RU" sz="2800" dirty="0" smtClean="0"/>
              <a:t>РС-вирусы)</a:t>
            </a:r>
            <a:r>
              <a:rPr lang="ru-RU" sz="2800" dirty="0"/>
              <a:t> 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800" dirty="0" smtClean="0">
                <a:solidFill>
                  <a:schemeClr val="bg2"/>
                </a:solidFill>
              </a:rPr>
              <a:t>Вирусы, </a:t>
            </a:r>
            <a:r>
              <a:rPr lang="ru-RU" sz="2800" dirty="0" err="1" smtClean="0">
                <a:solidFill>
                  <a:schemeClr val="bg2"/>
                </a:solidFill>
              </a:rPr>
              <a:t>передаваеммые</a:t>
            </a:r>
            <a:r>
              <a:rPr lang="ru-RU" sz="2800" dirty="0" smtClean="0">
                <a:solidFill>
                  <a:schemeClr val="bg2"/>
                </a:solidFill>
              </a:rPr>
              <a:t> половым путём </a:t>
            </a:r>
            <a:r>
              <a:rPr lang="ru-RU" sz="2800" dirty="0"/>
              <a:t>(</a:t>
            </a:r>
            <a:r>
              <a:rPr lang="ru-RU" sz="2800" dirty="0" smtClean="0"/>
              <a:t>папиллома-вирусы, герпес-вирусы, </a:t>
            </a:r>
            <a:r>
              <a:rPr lang="ru-RU" sz="2800" dirty="0" err="1" smtClean="0"/>
              <a:t>ретровирусы</a:t>
            </a:r>
            <a:r>
              <a:rPr lang="ru-RU" sz="2800" dirty="0" smtClean="0"/>
              <a:t>)</a:t>
            </a:r>
            <a:endParaRPr lang="ru-RU" sz="2800" dirty="0"/>
          </a:p>
          <a:p>
            <a:pPr marL="571500" indent="-571500">
              <a:buFont typeface="+mj-lt"/>
              <a:buAutoNum type="romanUcPeriod"/>
            </a:pPr>
            <a:r>
              <a:rPr lang="ru-RU" sz="2800" dirty="0" smtClean="0">
                <a:solidFill>
                  <a:schemeClr val="bg2"/>
                </a:solidFill>
              </a:rPr>
              <a:t>Длительно </a:t>
            </a:r>
            <a:r>
              <a:rPr lang="ru-RU" sz="2800" dirty="0" err="1" smtClean="0">
                <a:solidFill>
                  <a:schemeClr val="bg2"/>
                </a:solidFill>
              </a:rPr>
              <a:t>персистирующие</a:t>
            </a:r>
            <a:r>
              <a:rPr lang="ru-RU" sz="2800" dirty="0" smtClean="0">
                <a:solidFill>
                  <a:schemeClr val="bg2"/>
                </a:solidFill>
              </a:rPr>
              <a:t> вирусы в организме человека </a:t>
            </a:r>
            <a:r>
              <a:rPr lang="ru-RU" sz="2800" dirty="0" smtClean="0"/>
              <a:t>(гепатиты В/С, </a:t>
            </a:r>
            <a:r>
              <a:rPr lang="ru-RU" sz="2800" dirty="0"/>
              <a:t>ВИЧ)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3409" y="5451896"/>
            <a:ext cx="2475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4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537" y="0"/>
            <a:ext cx="7315200" cy="1295400"/>
          </a:xfrm>
        </p:spPr>
        <p:txBody>
          <a:bodyPr/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Интерферонодифицит</a:t>
            </a:r>
            <a:r>
              <a:rPr lang="ru-RU" sz="3600" dirty="0" smtClean="0">
                <a:solidFill>
                  <a:schemeClr val="bg1"/>
                </a:solidFill>
              </a:rPr>
              <a:t> при герпетической инфекции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5537" y="1774209"/>
            <a:ext cx="7315200" cy="3712191"/>
          </a:xfrm>
        </p:spPr>
        <p:txBody>
          <a:bodyPr/>
          <a:lstStyle/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↓ способности </a:t>
            </a:r>
            <a:r>
              <a:rPr lang="ru-RU" sz="2800" dirty="0" smtClean="0"/>
              <a:t>лейкоцитов синтезировать </a:t>
            </a:r>
            <a:r>
              <a:rPr lang="ru-RU" sz="2800" dirty="0"/>
              <a:t>альфа-интерферон</a:t>
            </a:r>
          </a:p>
          <a:p>
            <a:r>
              <a:rPr lang="ru-RU" sz="2800" dirty="0"/>
              <a:t>↓ способность лимфоцитов синтезировать гамма-интерферон, </a:t>
            </a:r>
          </a:p>
          <a:p>
            <a:r>
              <a:rPr lang="ru-RU" sz="2800" dirty="0"/>
              <a:t>↓ способность фибробластов — бета-интерферон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9529" y="5873115"/>
            <a:ext cx="38516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105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87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361063"/>
            <a:ext cx="7315200" cy="426833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уровни </a:t>
            </a:r>
            <a:r>
              <a:rPr lang="ru-RU" sz="2800" dirty="0"/>
              <a:t>альфа-, бета-и гамма-интерферонов у больных рецидивирующей герпетической инфекцией снижены в 10–20 раз</a:t>
            </a:r>
            <a:r>
              <a:rPr lang="en-US" sz="2800" dirty="0"/>
              <a:t> </a:t>
            </a:r>
            <a:r>
              <a:rPr lang="ru-RU" sz="2800" dirty="0"/>
              <a:t>по сравнению с контрольной группой.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5537" y="0"/>
            <a:ext cx="7315200" cy="1295400"/>
          </a:xfrm>
        </p:spPr>
        <p:txBody>
          <a:bodyPr/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Интерферонодифицит</a:t>
            </a:r>
            <a:r>
              <a:rPr lang="ru-RU" sz="3600" dirty="0" smtClean="0">
                <a:solidFill>
                  <a:schemeClr val="bg1"/>
                </a:solidFill>
              </a:rPr>
              <a:t> при герпетической инфекции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954741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en-US" b="1" smtClean="0">
                <a:solidFill>
                  <a:srgbClr val="FF0000"/>
                </a:solidFill>
              </a:rPr>
              <a:t>N.B.!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33" y="5883200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3275"/>
            <a:ext cx="7315200" cy="7159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Порочный круг: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65930098"/>
              </p:ext>
            </p:extLst>
          </p:nvPr>
        </p:nvGraphicFramePr>
        <p:xfrm>
          <a:off x="214282" y="1500180"/>
          <a:ext cx="8472518" cy="4625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8033" y="5883200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90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4495"/>
            <a:ext cx="7315200" cy="715962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Актуальность проблемы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33267"/>
            <a:ext cx="7315200" cy="489613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Учитывая характерное для современного мира сочетанное течение вирусных, бактериальных, грибковых, протозойных, фагоцитарных и </a:t>
            </a:r>
            <a:r>
              <a:rPr lang="ru-RU" sz="2800" dirty="0" err="1" smtClean="0"/>
              <a:t>прион</a:t>
            </a:r>
            <a:r>
              <a:rPr lang="ru-RU" sz="2800" dirty="0" smtClean="0"/>
              <a:t> обусловленных инфекций, в фармакологии обретают наибольшим спросом препараты имеющие широкий спектр воздействия не только на возбудителей, но и на иммунную систему.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8033" y="5883200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857224" y="1513832"/>
            <a:ext cx="4286280" cy="469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Биофлазид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индуктор эндогенного интерферона,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прямым противовирусным действием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4572" y="5503212"/>
            <a:ext cx="3220872" cy="92333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капли </a:t>
            </a:r>
            <a:r>
              <a:rPr lang="ru-RU" b="1" dirty="0" smtClean="0">
                <a:solidFill>
                  <a:srgbClr val="002060"/>
                </a:solidFill>
              </a:rPr>
              <a:t>для приёма внутрь и наружного применения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во </a:t>
            </a:r>
            <a:r>
              <a:rPr lang="ru-RU" b="1" dirty="0">
                <a:solidFill>
                  <a:srgbClr val="002060"/>
                </a:solidFill>
              </a:rPr>
              <a:t>флаконе </a:t>
            </a:r>
            <a:r>
              <a:rPr lang="ru-RU" b="1" dirty="0" smtClean="0">
                <a:solidFill>
                  <a:srgbClr val="002060"/>
                </a:solidFill>
              </a:rPr>
              <a:t>30 мл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8400" b="90000" l="10000" r="90000">
                        <a14:backgroundMark x1="69000" y1="85533" x2="61000" y2="90267"/>
                      </a14:backgroundRemoval>
                    </a14:imgEffect>
                  </a14:imgLayer>
                </a14:imgProps>
              </a:ext>
            </a:extLst>
          </a:blip>
          <a:srcRect l="29797" t="8381" r="32012" b="7000"/>
          <a:stretch/>
        </p:blipFill>
        <p:spPr>
          <a:xfrm>
            <a:off x="6352180" y="1284681"/>
            <a:ext cx="1884637" cy="41757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033" y="5883200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07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15280" y="443809"/>
            <a:ext cx="6940550" cy="84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Состав: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015280" y="1731082"/>
            <a:ext cx="5168247" cy="373016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мл препарата содержит жидкий экстракт (1:1):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Щучки дернистой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Herba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Deschampsia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caespitosa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L.)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Вейника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наземного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Herba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Calamagrostis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epigeios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L.).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8400" b="90000" l="10000" r="90000">
                        <a14:backgroundMark x1="69000" y1="85533" x2="61000" y2="90267"/>
                      </a14:backgroundRemoval>
                    </a14:imgEffect>
                  </a14:imgLayer>
                </a14:imgProps>
              </a:ext>
            </a:extLst>
          </a:blip>
          <a:srcRect l="29797" t="8381" r="32012" b="7000"/>
          <a:stretch/>
        </p:blipFill>
        <p:spPr>
          <a:xfrm>
            <a:off x="6898091" y="1285484"/>
            <a:ext cx="1884637" cy="4175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101" y="5842337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52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859" y="407004"/>
            <a:ext cx="6940550" cy="530225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Механизм действия: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80216683"/>
              </p:ext>
            </p:extLst>
          </p:nvPr>
        </p:nvGraphicFramePr>
        <p:xfrm>
          <a:off x="-532263" y="1377018"/>
          <a:ext cx="8056166" cy="4688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2866" y="162065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865" y="471488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8400" b="90000" l="10000" r="90000">
                        <a14:backgroundMark x1="69000" y1="85533" x2="61000" y2="90267"/>
                      </a14:backgroundRemoval>
                    </a14:imgEffect>
                  </a14:imgLayer>
                </a14:imgProps>
              </a:ext>
            </a:extLst>
          </a:blip>
          <a:srcRect l="29797" t="8381" r="32012" b="7000"/>
          <a:stretch/>
        </p:blipFill>
        <p:spPr>
          <a:xfrm>
            <a:off x="6898091" y="1285484"/>
            <a:ext cx="1884637" cy="41757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033" y="5883200"/>
            <a:ext cx="3158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105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76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05763778"/>
              </p:ext>
            </p:extLst>
          </p:nvPr>
        </p:nvGraphicFramePr>
        <p:xfrm>
          <a:off x="300002" y="908720"/>
          <a:ext cx="8363272" cy="612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99859" y="407004"/>
            <a:ext cx="6940550" cy="530225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Противовирусное действие: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033" y="5883200"/>
            <a:ext cx="3158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105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6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390065276"/>
              </p:ext>
            </p:extLst>
          </p:nvPr>
        </p:nvGraphicFramePr>
        <p:xfrm>
          <a:off x="463846" y="1285484"/>
          <a:ext cx="72728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99859" y="407004"/>
            <a:ext cx="6940550" cy="530225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Безопасность: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8400" b="90000" l="10000" r="90000">
                        <a14:backgroundMark x1="69000" y1="85533" x2="61000" y2="90267"/>
                      </a14:backgroundRemoval>
                    </a14:imgEffect>
                  </a14:imgLayer>
                </a14:imgProps>
              </a:ext>
            </a:extLst>
          </a:blip>
          <a:srcRect l="29797" t="8381" r="32012" b="7000"/>
          <a:stretch/>
        </p:blipFill>
        <p:spPr>
          <a:xfrm>
            <a:off x="6898091" y="1285484"/>
            <a:ext cx="1884637" cy="41757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4085" y="5873115"/>
            <a:ext cx="3158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105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96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00CC"/>
                </a:solidFill>
              </a:rPr>
              <a:t> 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119" y="1366635"/>
            <a:ext cx="6799119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CC"/>
                </a:solidFill>
              </a:rPr>
              <a:t>увеличение </a:t>
            </a:r>
            <a:r>
              <a:rPr lang="ru-RU" sz="2400" dirty="0">
                <a:solidFill>
                  <a:srgbClr val="0000CC"/>
                </a:solidFill>
              </a:rPr>
              <a:t>продукции эндогенных альфа- и гамма- интерферонов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642" y="2988140"/>
            <a:ext cx="6656449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CC"/>
                </a:solidFill>
              </a:rPr>
              <a:t>увеличение неспецифической резистентности организма </a:t>
            </a:r>
            <a:r>
              <a:rPr lang="ru-RU" sz="2400" dirty="0">
                <a:solidFill>
                  <a:srgbClr val="0000CC"/>
                </a:solidFill>
              </a:rPr>
              <a:t>к вирусной и бактериальной </a:t>
            </a:r>
            <a:r>
              <a:rPr lang="ru-RU" sz="2400" dirty="0" smtClean="0">
                <a:solidFill>
                  <a:srgbClr val="0000CC"/>
                </a:solidFill>
              </a:rPr>
              <a:t>инфекциям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9848" y="5048916"/>
            <a:ext cx="6605991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CC"/>
                </a:solidFill>
              </a:rPr>
              <a:t>нормализация иммунного статуса человека</a:t>
            </a:r>
            <a:endParaRPr lang="ru-RU" sz="2400" dirty="0">
              <a:solidFill>
                <a:srgbClr val="0000CC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918049" y="2320742"/>
            <a:ext cx="759764" cy="667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055026" y="4373135"/>
            <a:ext cx="735338" cy="667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8400" b="90000" l="10000" r="90000">
                        <a14:backgroundMark x1="69000" y1="85533" x2="61000" y2="90267"/>
                      </a14:backgroundRemoval>
                    </a14:imgEffect>
                  </a14:imgLayer>
                </a14:imgProps>
              </a:ext>
            </a:extLst>
          </a:blip>
          <a:srcRect l="29797" t="8381" r="32012" b="7000"/>
          <a:stretch/>
        </p:blipFill>
        <p:spPr>
          <a:xfrm>
            <a:off x="6898091" y="1285484"/>
            <a:ext cx="1884637" cy="4175766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899859" y="407004"/>
            <a:ext cx="6940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Иммуномодулирующее действие: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1452" y="5873115"/>
            <a:ext cx="3158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105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3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91570" y="245659"/>
            <a:ext cx="7315200" cy="98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Распространённость в мире Вирусных-ИППП по данным ВОЗ: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914400" y="1951630"/>
            <a:ext cx="7620000" cy="278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3000" dirty="0" smtClean="0">
                <a:solidFill>
                  <a:srgbClr val="0070C0"/>
                </a:solidFill>
              </a:rPr>
              <a:t>1 место </a:t>
            </a:r>
            <a:r>
              <a:rPr lang="ru-RU" sz="3000" dirty="0" smtClean="0"/>
              <a:t>– Папиллома вирусы (ВПЧ)</a:t>
            </a:r>
          </a:p>
          <a:p>
            <a:pPr marL="0" indent="0">
              <a:buFontTx/>
              <a:buNone/>
            </a:pPr>
            <a:r>
              <a:rPr lang="ru-RU" sz="3000" dirty="0" smtClean="0">
                <a:solidFill>
                  <a:srgbClr val="0070C0"/>
                </a:solidFill>
              </a:rPr>
              <a:t>2 место</a:t>
            </a:r>
            <a:r>
              <a:rPr lang="ru-RU" sz="3000" dirty="0" smtClean="0"/>
              <a:t> – ВПГ-2 (генитальный герпес)</a:t>
            </a:r>
            <a:endParaRPr lang="ru-RU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979135" y="5434627"/>
            <a:ext cx="3158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2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2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2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1357298"/>
            <a:ext cx="6574563" cy="1785950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Отсутствие </a:t>
            </a:r>
            <a:r>
              <a:rPr lang="ru-RU" sz="2400" b="1" dirty="0">
                <a:solidFill>
                  <a:srgbClr val="0000CC"/>
                </a:solidFill>
              </a:rPr>
              <a:t>иммунологической </a:t>
            </a:r>
            <a:r>
              <a:rPr lang="ru-RU" sz="2400" b="1" dirty="0" err="1" smtClean="0">
                <a:solidFill>
                  <a:srgbClr val="0000CC"/>
                </a:solidFill>
              </a:rPr>
              <a:t>рефрактерности</a:t>
            </a:r>
            <a:r>
              <a:rPr lang="ru-RU" sz="2400" b="1" dirty="0" smtClean="0">
                <a:solidFill>
                  <a:srgbClr val="0000CC"/>
                </a:solidFill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0000CC"/>
                </a:solidFill>
              </a:rPr>
              <a:t>(</a:t>
            </a:r>
            <a:r>
              <a:rPr lang="ru-RU" sz="2000" dirty="0">
                <a:solidFill>
                  <a:srgbClr val="0000CC"/>
                </a:solidFill>
              </a:rPr>
              <a:t>неспособность клеток отвечать продукцией интерферона в ответ на повторное многократное введение индуктора)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651" y="4027963"/>
            <a:ext cx="5683440" cy="1728192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CC"/>
                </a:solidFill>
              </a:rPr>
              <a:t>Безопасность даже при </a:t>
            </a:r>
            <a:r>
              <a:rPr lang="ru-RU" sz="2400" b="1" dirty="0" smtClean="0">
                <a:solidFill>
                  <a:srgbClr val="0000CC"/>
                </a:solidFill>
              </a:rPr>
              <a:t>длительном приеме</a:t>
            </a:r>
            <a:endParaRPr lang="ru-RU" sz="2400" b="1" dirty="0">
              <a:solidFill>
                <a:srgbClr val="0000CC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636630" y="3143248"/>
            <a:ext cx="0" cy="66739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8400" b="90000" l="10000" r="90000">
                        <a14:backgroundMark x1="69000" y1="85533" x2="61000" y2="90267"/>
                      </a14:backgroundRemoval>
                    </a14:imgEffect>
                  </a14:imgLayer>
                </a14:imgProps>
              </a:ext>
            </a:extLst>
          </a:blip>
          <a:srcRect l="29797" t="8381" r="32012" b="7000"/>
          <a:stretch/>
        </p:blipFill>
        <p:spPr>
          <a:xfrm>
            <a:off x="6898091" y="1285484"/>
            <a:ext cx="1884637" cy="417576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99859" y="407004"/>
            <a:ext cx="6940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Иммуномодулирующее действие: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2712" y="5873115"/>
            <a:ext cx="3158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105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4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2590800" y="-228600"/>
          <a:ext cx="7624549" cy="6822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8400" b="90000" l="10000" r="90000">
                        <a14:backgroundMark x1="69000" y1="85533" x2="61000" y2="90267"/>
                      </a14:backgroundRemoval>
                    </a14:imgEffect>
                  </a14:imgLayer>
                </a14:imgProps>
              </a:ext>
            </a:extLst>
          </a:blip>
          <a:srcRect l="29797" t="8381" r="32012" b="7000"/>
          <a:stretch/>
        </p:blipFill>
        <p:spPr>
          <a:xfrm>
            <a:off x="1043202" y="1490200"/>
            <a:ext cx="1884637" cy="4175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2871" y="5842337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42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18778" y="195517"/>
            <a:ext cx="661035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Способ применения</a:t>
            </a:r>
            <a:r>
              <a:rPr lang="ru-RU" sz="3600" b="1" dirty="0" smtClean="0">
                <a:solidFill>
                  <a:schemeClr val="bg1"/>
                </a:solidFill>
              </a:rPr>
              <a:t>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865178" y="1417734"/>
            <a:ext cx="5333363" cy="448627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Перед использованием, флакон взболтать.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Наносят капли на кусочек сахара или хлеба.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Детям до 6 лет, развести в 50 мл сладкой воды.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Принимать за 10-15 минут до еды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8400" b="90000" l="10000" r="90000">
                        <a14:backgroundMark x1="69000" y1="85533" x2="61000" y2="90267"/>
                      </a14:backgroundRemoval>
                    </a14:imgEffect>
                  </a14:imgLayer>
                </a14:imgProps>
              </a:ext>
            </a:extLst>
          </a:blip>
          <a:srcRect l="29797" t="8381" r="32012" b="7000"/>
          <a:stretch/>
        </p:blipFill>
        <p:spPr>
          <a:xfrm>
            <a:off x="6898091" y="1285484"/>
            <a:ext cx="1884637" cy="4175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1882" y="5842337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91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723331" y="1690689"/>
            <a:ext cx="6387153" cy="4486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Стандартное лечение :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CC"/>
                </a:solidFill>
              </a:rPr>
              <a:t>1 </a:t>
            </a:r>
            <a:r>
              <a:rPr lang="ru-RU" sz="2800" b="1" dirty="0" smtClean="0">
                <a:solidFill>
                  <a:srgbClr val="0000CC"/>
                </a:solidFill>
              </a:rPr>
              <a:t>неделя </a:t>
            </a:r>
            <a:r>
              <a:rPr lang="ru-RU" sz="2800" dirty="0">
                <a:solidFill>
                  <a:srgbClr val="0000CC"/>
                </a:solidFill>
              </a:rPr>
              <a:t>ежедневно по </a:t>
            </a:r>
            <a:r>
              <a:rPr lang="ru-RU" sz="2800" dirty="0" smtClean="0">
                <a:solidFill>
                  <a:srgbClr val="0000CC"/>
                </a:solidFill>
              </a:rPr>
              <a:t>15 кап/сутки;</a:t>
            </a:r>
            <a:endParaRPr lang="ru-RU" sz="2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00CC"/>
                </a:solidFill>
              </a:rPr>
              <a:t>2 и 3 неделя </a:t>
            </a:r>
            <a:r>
              <a:rPr lang="ru-RU" sz="2800" dirty="0">
                <a:solidFill>
                  <a:srgbClr val="0000CC"/>
                </a:solidFill>
              </a:rPr>
              <a:t>по 30 капель/сутки;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CC"/>
                </a:solidFill>
              </a:rPr>
              <a:t>4 неделя </a:t>
            </a:r>
            <a:r>
              <a:rPr lang="ru-RU" sz="2800" dirty="0">
                <a:solidFill>
                  <a:srgbClr val="0000CC"/>
                </a:solidFill>
              </a:rPr>
              <a:t>по 24 капли/сутки.</a:t>
            </a:r>
          </a:p>
          <a:p>
            <a:pPr marL="0" indent="0">
              <a:buNone/>
            </a:pPr>
            <a:endParaRPr lang="ru-RU" sz="2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Средняя </a:t>
            </a:r>
            <a:r>
              <a:rPr lang="ru-RU" sz="2800" dirty="0">
                <a:solidFill>
                  <a:srgbClr val="0000CC"/>
                </a:solidFill>
              </a:rPr>
              <a:t>терапевтическая доза для взрослых составляет 30 капель</a:t>
            </a:r>
            <a:r>
              <a:rPr lang="ru-RU" sz="2800" dirty="0" smtClean="0">
                <a:solidFill>
                  <a:srgbClr val="0000CC"/>
                </a:solidFill>
              </a:rPr>
              <a:t>.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1518778" y="195517"/>
            <a:ext cx="661035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Способ применения</a:t>
            </a:r>
            <a:r>
              <a:rPr lang="ru-RU" sz="3600" b="1" dirty="0" smtClean="0">
                <a:solidFill>
                  <a:schemeClr val="bg1"/>
                </a:solidFill>
              </a:rPr>
              <a:t>: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8400" b="90000" l="10000" r="90000">
                        <a14:backgroundMark x1="69000" y1="85533" x2="61000" y2="90267"/>
                      </a14:backgroundRemoval>
                    </a14:imgEffect>
                  </a14:imgLayer>
                </a14:imgProps>
              </a:ext>
            </a:extLst>
          </a:blip>
          <a:srcRect l="29797" t="8381" r="32012" b="7000"/>
          <a:stretch/>
        </p:blipFill>
        <p:spPr>
          <a:xfrm>
            <a:off x="6898091" y="1285484"/>
            <a:ext cx="1884637" cy="4175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089" y="5842337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13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85393877"/>
              </p:ext>
            </p:extLst>
          </p:nvPr>
        </p:nvGraphicFramePr>
        <p:xfrm>
          <a:off x="208248" y="1288078"/>
          <a:ext cx="6689843" cy="482453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778356"/>
                <a:gridCol w="3911487"/>
              </a:tblGrid>
              <a:tr h="468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CC"/>
                          </a:solidFill>
                          <a:effectLst/>
                        </a:rPr>
                        <a:t>Возраст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CC"/>
                          </a:solidFill>
                          <a:effectLst/>
                        </a:rPr>
                        <a:t>Доза </a:t>
                      </a:r>
                      <a:r>
                        <a:rPr lang="ru-RU" sz="1800" dirty="0" smtClean="0">
                          <a:solidFill>
                            <a:srgbClr val="0000CC"/>
                          </a:solidFill>
                          <a:effectLst/>
                        </a:rPr>
                        <a:t>и </a:t>
                      </a:r>
                      <a:r>
                        <a:rPr lang="ru-RU" sz="1800" dirty="0">
                          <a:solidFill>
                            <a:srgbClr val="0000CC"/>
                          </a:solidFill>
                          <a:effectLst/>
                        </a:rPr>
                        <a:t>кратность приема в сутки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</a:tr>
              <a:tr h="595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CC"/>
                          </a:solidFill>
                          <a:effectLst/>
                        </a:rPr>
                        <a:t>От рождения до 1 года</a:t>
                      </a:r>
                      <a:endParaRPr lang="ru-RU" sz="1800" b="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CC"/>
                          </a:solidFill>
                          <a:effectLst/>
                        </a:rPr>
                        <a:t>1 капля в сутки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</a:tr>
              <a:tr h="595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CC"/>
                          </a:solidFill>
                          <a:effectLst/>
                        </a:rPr>
                        <a:t>1-2 года</a:t>
                      </a:r>
                      <a:endParaRPr lang="ru-RU" sz="1800" b="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CC"/>
                          </a:solidFill>
                          <a:effectLst/>
                        </a:rPr>
                        <a:t>1 капля 2 </a:t>
                      </a:r>
                      <a:r>
                        <a:rPr lang="ru-RU" sz="1800" dirty="0" smtClean="0">
                          <a:solidFill>
                            <a:srgbClr val="0000CC"/>
                          </a:solidFill>
                          <a:effectLst/>
                        </a:rPr>
                        <a:t>р/</a:t>
                      </a:r>
                      <a:r>
                        <a:rPr lang="ru-RU" sz="1800" dirty="0" err="1" smtClean="0">
                          <a:solidFill>
                            <a:srgbClr val="0000CC"/>
                          </a:solidFill>
                          <a:effectLst/>
                        </a:rPr>
                        <a:t>сут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</a:tr>
              <a:tr h="76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CC"/>
                          </a:solidFill>
                          <a:effectLst/>
                        </a:rPr>
                        <a:t>2-4 года</a:t>
                      </a:r>
                      <a:endParaRPr lang="ru-RU" sz="1800" b="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CC"/>
                          </a:solidFill>
                          <a:effectLst/>
                        </a:rPr>
                        <a:t>2 капли 2 </a:t>
                      </a:r>
                      <a:r>
                        <a:rPr lang="ru-RU" sz="1800" dirty="0" smtClean="0">
                          <a:solidFill>
                            <a:srgbClr val="0000CC"/>
                          </a:solidFill>
                          <a:effectLst/>
                        </a:rPr>
                        <a:t>р/</a:t>
                      </a:r>
                      <a:r>
                        <a:rPr lang="ru-RU" sz="1800" dirty="0" err="1" smtClean="0">
                          <a:solidFill>
                            <a:srgbClr val="0000CC"/>
                          </a:solidFill>
                          <a:effectLst/>
                        </a:rPr>
                        <a:t>сут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</a:tr>
              <a:tr h="595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CC"/>
                          </a:solidFill>
                          <a:effectLst/>
                        </a:rPr>
                        <a:t>4-6 лет</a:t>
                      </a:r>
                      <a:endParaRPr lang="ru-RU" sz="1800" b="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CC"/>
                          </a:solidFill>
                          <a:effectLst/>
                        </a:rPr>
                        <a:t>4 капли 2 </a:t>
                      </a:r>
                      <a:r>
                        <a:rPr lang="ru-RU" sz="1800" dirty="0" smtClean="0">
                          <a:solidFill>
                            <a:srgbClr val="0000CC"/>
                          </a:solidFill>
                          <a:effectLst/>
                        </a:rPr>
                        <a:t>р/</a:t>
                      </a:r>
                      <a:r>
                        <a:rPr lang="ru-RU" sz="1800" dirty="0" err="1" smtClean="0">
                          <a:solidFill>
                            <a:srgbClr val="0000CC"/>
                          </a:solidFill>
                          <a:effectLst/>
                        </a:rPr>
                        <a:t>сут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</a:tr>
              <a:tr h="49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CC"/>
                          </a:solidFill>
                          <a:effectLst/>
                        </a:rPr>
                        <a:t>6-9 лет</a:t>
                      </a:r>
                      <a:endParaRPr lang="ru-RU" sz="1800" b="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CC"/>
                          </a:solidFill>
                          <a:effectLst/>
                        </a:rPr>
                        <a:t>9 капель 2 </a:t>
                      </a:r>
                      <a:r>
                        <a:rPr lang="ru-RU" sz="1800" dirty="0" smtClean="0">
                          <a:solidFill>
                            <a:srgbClr val="0000CC"/>
                          </a:solidFill>
                          <a:effectLst/>
                        </a:rPr>
                        <a:t>р/</a:t>
                      </a:r>
                      <a:r>
                        <a:rPr lang="ru-RU" sz="1800" dirty="0" err="1" smtClean="0">
                          <a:solidFill>
                            <a:srgbClr val="0000CC"/>
                          </a:solidFill>
                          <a:effectLst/>
                        </a:rPr>
                        <a:t>сут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</a:tr>
              <a:tr h="582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CC"/>
                          </a:solidFill>
                          <a:effectLst/>
                        </a:rPr>
                        <a:t>9-12 лет</a:t>
                      </a:r>
                      <a:endParaRPr lang="ru-RU" sz="1800" b="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CC"/>
                          </a:solidFill>
                          <a:effectLst/>
                        </a:rPr>
                        <a:t>10 капель 2 </a:t>
                      </a:r>
                      <a:r>
                        <a:rPr lang="ru-RU" sz="1800" dirty="0" smtClean="0">
                          <a:solidFill>
                            <a:srgbClr val="0000CC"/>
                          </a:solidFill>
                          <a:effectLst/>
                        </a:rPr>
                        <a:t>р/</a:t>
                      </a:r>
                      <a:r>
                        <a:rPr lang="ru-RU" sz="1800" dirty="0" err="1" smtClean="0">
                          <a:solidFill>
                            <a:srgbClr val="0000CC"/>
                          </a:solidFill>
                          <a:effectLst/>
                        </a:rPr>
                        <a:t>сут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</a:tr>
              <a:tr h="728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00CC"/>
                          </a:solidFill>
                          <a:effectLst/>
                        </a:rPr>
                        <a:t>от </a:t>
                      </a:r>
                      <a:r>
                        <a:rPr lang="ru-RU" sz="1800" b="0" dirty="0">
                          <a:solidFill>
                            <a:srgbClr val="0000CC"/>
                          </a:solidFill>
                          <a:effectLst/>
                        </a:rPr>
                        <a:t>12 лет и </a:t>
                      </a:r>
                      <a:r>
                        <a:rPr lang="ru-RU" sz="1800" b="0" dirty="0" smtClean="0">
                          <a:solidFill>
                            <a:srgbClr val="0000CC"/>
                          </a:solidFill>
                          <a:effectLst/>
                        </a:rPr>
                        <a:t>ВЗРОСЛЫЕ</a:t>
                      </a:r>
                      <a:endParaRPr lang="ru-RU" sz="1800" b="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CC"/>
                          </a:solidFill>
                          <a:effectLst/>
                        </a:rPr>
                        <a:t>12-15 капель 2 </a:t>
                      </a:r>
                      <a:r>
                        <a:rPr lang="ru-RU" sz="1800" dirty="0" smtClean="0">
                          <a:solidFill>
                            <a:srgbClr val="0000CC"/>
                          </a:solidFill>
                          <a:effectLst/>
                        </a:rPr>
                        <a:t>р/</a:t>
                      </a:r>
                      <a:r>
                        <a:rPr lang="ru-RU" sz="1800" dirty="0" err="1" smtClean="0">
                          <a:solidFill>
                            <a:srgbClr val="0000CC"/>
                          </a:solidFill>
                          <a:effectLst/>
                        </a:rPr>
                        <a:t>сут</a:t>
                      </a:r>
                      <a:endParaRPr lang="ru-RU" sz="18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 anchor="ctr"/>
                </a:tc>
              </a:tr>
            </a:tbl>
          </a:graphicData>
        </a:graphic>
      </p:graphicFrame>
      <p:sp>
        <p:nvSpPr>
          <p:cNvPr id="7" name="Заголовок 7"/>
          <p:cNvSpPr>
            <a:spLocks noGrp="1"/>
          </p:cNvSpPr>
          <p:nvPr>
            <p:ph type="title"/>
          </p:nvPr>
        </p:nvSpPr>
        <p:spPr>
          <a:xfrm>
            <a:off x="1518778" y="195517"/>
            <a:ext cx="661035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Способ применения</a:t>
            </a:r>
            <a:r>
              <a:rPr lang="ru-RU" sz="3600" b="1" dirty="0" smtClean="0">
                <a:solidFill>
                  <a:schemeClr val="bg1"/>
                </a:solidFill>
              </a:rPr>
              <a:t>: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8400" b="90000" l="10000" r="90000">
                        <a14:backgroundMark x1="69000" y1="85533" x2="61000" y2="90267"/>
                      </a14:backgroundRemoval>
                    </a14:imgEffect>
                  </a14:imgLayer>
                </a14:imgProps>
              </a:ext>
            </a:extLst>
          </a:blip>
          <a:srcRect l="29797" t="8381" r="32012" b="7000"/>
          <a:stretch/>
        </p:blipFill>
        <p:spPr>
          <a:xfrm>
            <a:off x="6898091" y="1285484"/>
            <a:ext cx="1884637" cy="4175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342" y="5842337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17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644" y="142859"/>
            <a:ext cx="7211144" cy="114300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Мета-анализа</a:t>
            </a:r>
            <a:r>
              <a:rPr lang="ru-RU" sz="2400" b="1" dirty="0" smtClean="0">
                <a:solidFill>
                  <a:schemeClr val="bg1"/>
                </a:solidFill>
              </a:rPr>
              <a:t> клинических исследований применения </a:t>
            </a:r>
            <a:r>
              <a:rPr lang="ru-RU" sz="2400" b="1" dirty="0" err="1" smtClean="0">
                <a:solidFill>
                  <a:schemeClr val="bg1"/>
                </a:solidFill>
              </a:rPr>
              <a:t>флавоноидов</a:t>
            </a:r>
            <a:r>
              <a:rPr lang="ru-RU" sz="2400" b="1" dirty="0" smtClean="0">
                <a:solidFill>
                  <a:schemeClr val="bg1"/>
                </a:solidFill>
              </a:rPr>
              <a:t> Щучки и </a:t>
            </a:r>
            <a:r>
              <a:rPr lang="ru-RU" sz="2400" b="1" dirty="0" err="1" smtClean="0">
                <a:solidFill>
                  <a:schemeClr val="bg1"/>
                </a:solidFill>
              </a:rPr>
              <a:t>Вейника</a:t>
            </a:r>
            <a:r>
              <a:rPr lang="ru-RU" sz="2400" b="1" dirty="0" smtClean="0">
                <a:solidFill>
                  <a:schemeClr val="bg1"/>
                </a:solidFill>
              </a:rPr>
              <a:t> у беременных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285859"/>
            <a:ext cx="7427168" cy="88901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Всего 24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когортных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исследования, охватившие 1028 беременных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33028" y="2174875"/>
            <a:ext cx="4040188" cy="395128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Риск преждевременных родов снижает на 60% </a:t>
            </a:r>
            <a:r>
              <a:rPr lang="ru-RU" dirty="0" smtClean="0"/>
              <a:t>(10 </a:t>
            </a:r>
            <a:r>
              <a:rPr lang="ru-RU" dirty="0" err="1" smtClean="0"/>
              <a:t>иссл</a:t>
            </a:r>
            <a:r>
              <a:rPr lang="ru-RU" dirty="0" smtClean="0"/>
              <a:t>: 399 беременных, группа контроля – 444 беременных)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Риск развития угрозы и преждевременного прерывания беременности снижает на 76% </a:t>
            </a:r>
            <a:r>
              <a:rPr lang="ru-RU" dirty="0" smtClean="0"/>
              <a:t>(10 </a:t>
            </a:r>
            <a:r>
              <a:rPr lang="ru-RU" dirty="0" err="1" smtClean="0"/>
              <a:t>иссл</a:t>
            </a:r>
            <a:r>
              <a:rPr lang="ru-RU" dirty="0" smtClean="0"/>
              <a:t>: 323 беременных, группа контроля - 358 беременных)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60032" y="2174875"/>
            <a:ext cx="4041775" cy="395128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Риск развития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фетоплацентарной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недостаточности снижается на 43% </a:t>
            </a:r>
            <a:r>
              <a:rPr lang="ru-RU" dirty="0"/>
              <a:t>(5иссл: 232 беременных, контроль-252)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Риск развития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дискординированой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родовой деятельности снижается на 52% </a:t>
            </a:r>
            <a:r>
              <a:rPr lang="ru-RU" dirty="0" smtClean="0"/>
              <a:t>(8 </a:t>
            </a:r>
            <a:r>
              <a:rPr lang="ru-RU" dirty="0" err="1" smtClean="0"/>
              <a:t>иссл</a:t>
            </a:r>
            <a:r>
              <a:rPr lang="ru-RU" dirty="0" smtClean="0"/>
              <a:t>: 312 беременных , контроль-369 беременных)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08531" y="5842337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2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328" y="124513"/>
            <a:ext cx="7543824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Местная аппликация в комплексе с пероральным приемом: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6979" y="1496705"/>
            <a:ext cx="6264322" cy="4191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Аппликации на пораженный участок на 10-15 минут 3-5 раз/</a:t>
            </a:r>
            <a:r>
              <a:rPr lang="ru-RU" sz="2800" dirty="0" err="1" smtClean="0">
                <a:solidFill>
                  <a:srgbClr val="0000CC"/>
                </a:solidFill>
              </a:rPr>
              <a:t>сут</a:t>
            </a:r>
            <a:r>
              <a:rPr lang="ru-RU" sz="2800" dirty="0" smtClean="0">
                <a:solidFill>
                  <a:srgbClr val="0000CC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Для приготовления раствора необходимо 1,5 мл препарата (36-38 капель) развести в 10 мл </a:t>
            </a:r>
            <a:r>
              <a:rPr lang="en-US" sz="2800" dirty="0" err="1" smtClean="0">
                <a:solidFill>
                  <a:srgbClr val="0000CC"/>
                </a:solidFill>
              </a:rPr>
              <a:t>NaCl</a:t>
            </a:r>
            <a:r>
              <a:rPr lang="ru-RU" sz="2800" dirty="0" smtClean="0">
                <a:solidFill>
                  <a:srgbClr val="0000CC"/>
                </a:solidFill>
              </a:rPr>
              <a:t>.</a:t>
            </a:r>
            <a:endParaRPr lang="en-US" sz="2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Продолжительность - до исчезновения признаков поражения кожи, но не менее 10 дней</a:t>
            </a:r>
            <a:r>
              <a:rPr lang="en-US" sz="2800" dirty="0" smtClean="0">
                <a:solidFill>
                  <a:srgbClr val="0000CC"/>
                </a:solidFill>
              </a:rPr>
              <a:t>.</a:t>
            </a:r>
            <a:endParaRPr lang="ru-RU" sz="2800" dirty="0" smtClean="0">
              <a:solidFill>
                <a:srgbClr val="0000CC"/>
              </a:solidFill>
            </a:endParaRP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8400" b="90000" l="10000" r="90000">
                        <a14:backgroundMark x1="69000" y1="85533" x2="61000" y2="90267"/>
                      </a14:backgroundRemoval>
                    </a14:imgEffect>
                  </a14:imgLayer>
                </a14:imgProps>
              </a:ext>
            </a:extLst>
          </a:blip>
          <a:srcRect l="29797" t="8381" r="32012" b="7000"/>
          <a:stretch/>
        </p:blipFill>
        <p:spPr>
          <a:xfrm>
            <a:off x="6898091" y="1285484"/>
            <a:ext cx="1884637" cy="4175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584" y="5842337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12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0"/>
            <a:ext cx="7886700" cy="13255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Комплексная терапии </a:t>
            </a:r>
            <a:r>
              <a:rPr lang="ru-RU" sz="2400" b="1" dirty="0" err="1" smtClean="0">
                <a:solidFill>
                  <a:schemeClr val="bg1"/>
                </a:solidFill>
              </a:rPr>
              <a:t>папилломавирусной</a:t>
            </a:r>
            <a:r>
              <a:rPr lang="ru-RU" sz="2400" b="1" dirty="0" smtClean="0">
                <a:solidFill>
                  <a:schemeClr val="bg1"/>
                </a:solidFill>
              </a:rPr>
              <a:t> инфекции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/ В.Г. </a:t>
            </a:r>
            <a:r>
              <a:rPr lang="ru-RU" sz="1800" dirty="0" err="1" smtClean="0">
                <a:solidFill>
                  <a:schemeClr val="bg1"/>
                </a:solidFill>
              </a:rPr>
              <a:t>Радионов</a:t>
            </a:r>
            <a:r>
              <a:rPr lang="ru-RU" sz="1800" dirty="0" smtClean="0">
                <a:solidFill>
                  <a:schemeClr val="bg1"/>
                </a:solidFill>
              </a:rPr>
              <a:t>, С.В. </a:t>
            </a:r>
            <a:r>
              <a:rPr lang="ru-RU" sz="1800" dirty="0" err="1" smtClean="0">
                <a:solidFill>
                  <a:schemeClr val="bg1"/>
                </a:solidFill>
              </a:rPr>
              <a:t>Шведюк</a:t>
            </a:r>
            <a:r>
              <a:rPr lang="ru-RU" sz="1800" dirty="0" smtClean="0">
                <a:solidFill>
                  <a:schemeClr val="bg1"/>
                </a:solidFill>
              </a:rPr>
              <a:t>, Ю.В. </a:t>
            </a:r>
            <a:r>
              <a:rPr lang="ru-RU" sz="1800" dirty="0" err="1" smtClean="0">
                <a:solidFill>
                  <a:schemeClr val="bg1"/>
                </a:solidFill>
              </a:rPr>
              <a:t>Семиряд</a:t>
            </a:r>
            <a:r>
              <a:rPr lang="ru-RU" sz="1800" dirty="0" smtClean="0">
                <a:solidFill>
                  <a:schemeClr val="bg1"/>
                </a:solidFill>
              </a:rPr>
              <a:t>, Д.В. </a:t>
            </a:r>
            <a:r>
              <a:rPr lang="ru-RU" sz="1800" dirty="0" err="1" smtClean="0">
                <a:solidFill>
                  <a:schemeClr val="bg1"/>
                </a:solidFill>
              </a:rPr>
              <a:t>Радионов</a:t>
            </a:r>
            <a:r>
              <a:rPr lang="ru-RU" sz="1800" dirty="0" smtClean="0">
                <a:solidFill>
                  <a:schemeClr val="bg1"/>
                </a:solidFill>
              </a:rPr>
              <a:t>, И.Е. </a:t>
            </a:r>
            <a:r>
              <a:rPr lang="ru-RU" sz="1800" dirty="0" err="1" smtClean="0">
                <a:solidFill>
                  <a:schemeClr val="bg1"/>
                </a:solidFill>
              </a:rPr>
              <a:t>Шедания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79508"/>
          </a:xfrm>
        </p:spPr>
        <p:txBody>
          <a:bodyPr>
            <a:noAutofit/>
          </a:bodyPr>
          <a:lstStyle/>
          <a:p>
            <a:r>
              <a:rPr lang="ru-RU" sz="1800" dirty="0" smtClean="0"/>
              <a:t>Наблюдения за больными с различными проявлениями ВПЧ на фоне назначения </a:t>
            </a:r>
            <a:r>
              <a:rPr lang="ru-RU" sz="1800" dirty="0" err="1" smtClean="0"/>
              <a:t>флавоноидов</a:t>
            </a:r>
            <a:r>
              <a:rPr lang="ru-RU" sz="1800" dirty="0" smtClean="0"/>
              <a:t> Щучки и </a:t>
            </a:r>
            <a:r>
              <a:rPr lang="ru-RU" sz="1800" dirty="0" err="1" smtClean="0"/>
              <a:t>Вейника</a:t>
            </a:r>
            <a:r>
              <a:rPr lang="ru-RU" sz="1800" dirty="0" smtClean="0"/>
              <a:t> в течение 6 </a:t>
            </a:r>
            <a:r>
              <a:rPr lang="ru-RU" sz="1800" dirty="0" err="1" smtClean="0"/>
              <a:t>мес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714619"/>
            <a:ext cx="4040188" cy="341154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Рецидив </a:t>
            </a:r>
            <a:r>
              <a:rPr lang="ru-RU" dirty="0" err="1" smtClean="0"/>
              <a:t>кондиломатозних</a:t>
            </a:r>
            <a:r>
              <a:rPr lang="ru-RU" dirty="0" smtClean="0"/>
              <a:t> проявлений в ближайшие 3 </a:t>
            </a:r>
            <a:r>
              <a:rPr lang="ru-RU" dirty="0" err="1" smtClean="0"/>
              <a:t>мес</a:t>
            </a:r>
            <a:r>
              <a:rPr lang="ru-RU" dirty="0" smtClean="0"/>
              <a:t> после терапии возник у 26,7%</a:t>
            </a:r>
            <a:r>
              <a:rPr lang="en-US" dirty="0" smtClean="0"/>
              <a:t> </a:t>
            </a:r>
            <a:r>
              <a:rPr lang="ru-RU" dirty="0" smtClean="0"/>
              <a:t>больных контрольной группы и у </a:t>
            </a:r>
            <a:r>
              <a:rPr lang="en-US" dirty="0" smtClean="0"/>
              <a:t>8,</a:t>
            </a:r>
            <a:r>
              <a:rPr lang="ru-RU" dirty="0" smtClean="0"/>
              <a:t>3</a:t>
            </a:r>
            <a:r>
              <a:rPr lang="en-US" dirty="0" smtClean="0"/>
              <a:t>%</a:t>
            </a:r>
            <a:r>
              <a:rPr lang="ru-RU" dirty="0" smtClean="0"/>
              <a:t> больных основной группы. </a:t>
            </a:r>
          </a:p>
          <a:p>
            <a:r>
              <a:rPr lang="ru-RU" dirty="0" smtClean="0"/>
              <a:t>Положительное влияние препарата на естественную </a:t>
            </a:r>
            <a:r>
              <a:rPr lang="ru-RU" dirty="0" err="1" smtClean="0"/>
              <a:t>резистентность</a:t>
            </a:r>
            <a:r>
              <a:rPr lang="ru-RU" dirty="0" smtClean="0"/>
              <a:t> организма было подтверждено проведенным анализом </a:t>
            </a:r>
            <a:r>
              <a:rPr lang="ru-RU" dirty="0" err="1" smtClean="0"/>
              <a:t>лейкограммы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Частота рецидива </a:t>
            </a:r>
            <a:r>
              <a:rPr lang="ru-RU" dirty="0" err="1" smtClean="0"/>
              <a:t>кандиломатоза</a:t>
            </a:r>
            <a:r>
              <a:rPr lang="ru-RU" dirty="0" smtClean="0"/>
              <a:t> в </a:t>
            </a:r>
            <a:r>
              <a:rPr lang="ru-RU" dirty="0" err="1" smtClean="0"/>
              <a:t>теч</a:t>
            </a:r>
            <a:r>
              <a:rPr lang="ru-RU" dirty="0" smtClean="0"/>
              <a:t> 3 </a:t>
            </a:r>
            <a:r>
              <a:rPr lang="ru-RU" dirty="0" err="1" smtClean="0"/>
              <a:t>мес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3514593346"/>
              </p:ext>
            </p:extLst>
          </p:nvPr>
        </p:nvGraphicFramePr>
        <p:xfrm>
          <a:off x="4645025" y="2505075"/>
          <a:ext cx="4041775" cy="36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3090" y="5842337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57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515220" cy="142872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Вагинальные тампоны в комплексе с пероральным приемом: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5506" y="1687773"/>
            <a:ext cx="6141493" cy="4191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3,0 мл (72-75 капель) препарата развести в 20 мл </a:t>
            </a:r>
            <a:r>
              <a:rPr lang="en-US" sz="2800" dirty="0" err="1" smtClean="0">
                <a:solidFill>
                  <a:srgbClr val="0000CC"/>
                </a:solidFill>
              </a:rPr>
              <a:t>NaCl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ru-RU" sz="2800" dirty="0" smtClean="0">
                <a:solidFill>
                  <a:srgbClr val="0000CC"/>
                </a:solidFill>
              </a:rPr>
              <a:t>вставить во влагалище смоченный тампон на 30-40 минут 2 раза в сутки.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CC"/>
                </a:solidFill>
              </a:rPr>
              <a:t>Продолжительность курса10-14 дней.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8400" b="90000" l="10000" r="90000">
                        <a14:backgroundMark x1="69000" y1="85533" x2="61000" y2="90267"/>
                      </a14:backgroundRemoval>
                    </a14:imgEffect>
                  </a14:imgLayer>
                </a14:imgProps>
              </a:ext>
            </a:extLst>
          </a:blip>
          <a:srcRect l="29797" t="8381" r="32012" b="7000"/>
          <a:stretch/>
        </p:blipFill>
        <p:spPr>
          <a:xfrm>
            <a:off x="6898091" y="1285484"/>
            <a:ext cx="1884637" cy="4175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2486" y="5842337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92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274" y="274638"/>
            <a:ext cx="7922525" cy="10112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Пути оптимизации лечения патологии шейки матки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Г.А. Вакуленко, Е.В. </a:t>
            </a:r>
            <a:r>
              <a:rPr lang="ru-RU" sz="1800" dirty="0" err="1" smtClean="0">
                <a:solidFill>
                  <a:schemeClr val="bg1"/>
                </a:solidFill>
              </a:rPr>
              <a:t>Коханевич</a:t>
            </a:r>
            <a:r>
              <a:rPr lang="ru-RU" sz="1800" dirty="0" smtClean="0">
                <a:solidFill>
                  <a:schemeClr val="bg1"/>
                </a:solidFill>
              </a:rPr>
              <a:t>, А.В. Базарная // Здоровье женщины. – 2003. – № 1 (13).– С. 50–52.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357298"/>
            <a:ext cx="4040188" cy="8540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Курс лечения: вагинальные тампоны (1:4) + </a:t>
            </a:r>
            <a:r>
              <a:rPr lang="en-US" dirty="0" smtClean="0"/>
              <a:t>per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ru-RU" dirty="0" smtClean="0"/>
              <a:t>по схеме 1,5-2 </a:t>
            </a:r>
            <a:r>
              <a:rPr lang="ru-RU" dirty="0" err="1" smtClean="0"/>
              <a:t>мес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214554"/>
            <a:ext cx="4186238" cy="434023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dirty="0" smtClean="0"/>
              <a:t>Уменьшение субъективных и объективных изменений.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В </a:t>
            </a:r>
            <a:r>
              <a:rPr lang="ru-RU" sz="1600" dirty="0" err="1" smtClean="0"/>
              <a:t>кольпоцервикоскопической</a:t>
            </a:r>
            <a:r>
              <a:rPr lang="ru-RU" sz="1600" dirty="0" smtClean="0"/>
              <a:t> картине у 96% больных уменьшилась площадь очага воспаления, уменьшились или исчезли признаки воспалительного процесса.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3 больных, у которых имело место распространение процесса на своды влагалища, после лечения процесс остался только в I и II зонах </a:t>
            </a:r>
            <a:r>
              <a:rPr lang="ru-RU" sz="1600" dirty="0" err="1" smtClean="0"/>
              <a:t>экзоцервикса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При повторном </a:t>
            </a:r>
            <a:r>
              <a:rPr lang="ru-RU" sz="1600" dirty="0" err="1" smtClean="0"/>
              <a:t>бактериоскопическом</a:t>
            </a:r>
            <a:r>
              <a:rPr lang="ru-RU" sz="1600" dirty="0" smtClean="0"/>
              <a:t> контроле выявлено отсутствие патогенной микрофлоры в 93,7% больных.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Иммунологический дисбаланс уменьшился у 74% женщин.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500174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Частота выявления ВПЧ на ПЦР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814912859"/>
              </p:ext>
            </p:extLst>
          </p:nvPr>
        </p:nvGraphicFramePr>
        <p:xfrm>
          <a:off x="4645026" y="2357430"/>
          <a:ext cx="3666462" cy="4197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2352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314509"/>
            <a:ext cx="7315200" cy="715962"/>
          </a:xfrm>
        </p:spPr>
        <p:txBody>
          <a:bodyPr/>
          <a:lstStyle/>
          <a:p>
            <a:r>
              <a:rPr lang="ru-RU" sz="3200" b="1" dirty="0" smtClean="0"/>
              <a:t>Папиллома вирусы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24" y="2106671"/>
            <a:ext cx="6095238" cy="3980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2870" y="1570038"/>
            <a:ext cx="3201129" cy="25405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b="7441"/>
          <a:stretch/>
        </p:blipFill>
        <p:spPr>
          <a:xfrm>
            <a:off x="6170537" y="4131089"/>
            <a:ext cx="2745793" cy="25949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033" y="5883200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55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40550" cy="73889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Схема лечения при ОРВИ: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075" y="900751"/>
            <a:ext cx="6223379" cy="5225411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dirty="0" smtClean="0"/>
              <a:t> </a:t>
            </a:r>
            <a:endParaRPr lang="ru-RU" sz="2800" dirty="0" smtClean="0">
              <a:solidFill>
                <a:srgbClr val="0000CC"/>
              </a:solidFill>
            </a:endParaRPr>
          </a:p>
          <a:p>
            <a:pPr lvl="0"/>
            <a:r>
              <a:rPr lang="ru-RU" sz="2800" dirty="0" smtClean="0">
                <a:solidFill>
                  <a:srgbClr val="0000CC"/>
                </a:solidFill>
              </a:rPr>
              <a:t>Первые 7 дней – по 7 капель 2 раза в стуки.</a:t>
            </a:r>
          </a:p>
          <a:p>
            <a:pPr lvl="0"/>
            <a:r>
              <a:rPr lang="ru-RU" sz="2800" dirty="0" smtClean="0">
                <a:solidFill>
                  <a:srgbClr val="0000CC"/>
                </a:solidFill>
              </a:rPr>
              <a:t>С 8-го </a:t>
            </a:r>
            <a:r>
              <a:rPr lang="ru-RU" sz="2800" dirty="0">
                <a:solidFill>
                  <a:srgbClr val="0000CC"/>
                </a:solidFill>
              </a:rPr>
              <a:t>по 21-ый день – по 15 капель </a:t>
            </a:r>
            <a:r>
              <a:rPr lang="ru-RU" sz="2800" dirty="0" smtClean="0">
                <a:solidFill>
                  <a:srgbClr val="0000CC"/>
                </a:solidFill>
              </a:rPr>
              <a:t>2 </a:t>
            </a:r>
            <a:r>
              <a:rPr lang="ru-RU" sz="2800" dirty="0">
                <a:solidFill>
                  <a:srgbClr val="0000CC"/>
                </a:solidFill>
              </a:rPr>
              <a:t>раза в сутки.</a:t>
            </a:r>
          </a:p>
          <a:p>
            <a:pPr lvl="0"/>
            <a:r>
              <a:rPr lang="ru-RU" sz="2800" dirty="0">
                <a:solidFill>
                  <a:srgbClr val="0000CC"/>
                </a:solidFill>
              </a:rPr>
              <a:t>С 22-го по 30-ый дни – по 12 капель также </a:t>
            </a:r>
            <a:r>
              <a:rPr lang="ru-RU" sz="2800" dirty="0" smtClean="0">
                <a:solidFill>
                  <a:srgbClr val="0000CC"/>
                </a:solidFill>
              </a:rPr>
              <a:t>2 </a:t>
            </a:r>
            <a:r>
              <a:rPr lang="ru-RU" sz="2800" dirty="0">
                <a:solidFill>
                  <a:srgbClr val="0000CC"/>
                </a:solidFill>
              </a:rPr>
              <a:t>раза в сутки</a:t>
            </a:r>
            <a:r>
              <a:rPr lang="ru-RU" sz="2800" dirty="0" smtClean="0">
                <a:solidFill>
                  <a:srgbClr val="0000CC"/>
                </a:solidFill>
              </a:rPr>
              <a:t>.</a:t>
            </a:r>
          </a:p>
          <a:p>
            <a:pPr lvl="0"/>
            <a:endParaRPr lang="ru-RU" sz="2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CC"/>
                </a:solidFill>
              </a:rPr>
              <a:t>При необходимости профилактический курс приема препарата может повториться через несколько недель.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8400" b="90000" l="10000" r="90000">
                        <a14:backgroundMark x1="69000" y1="85533" x2="61000" y2="90267"/>
                      </a14:backgroundRemoval>
                    </a14:imgEffect>
                  </a14:imgLayer>
                </a14:imgProps>
              </a:ext>
            </a:extLst>
          </a:blip>
          <a:srcRect l="29797" t="8381" r="32012" b="7000"/>
          <a:stretch/>
        </p:blipFill>
        <p:spPr>
          <a:xfrm>
            <a:off x="6898091" y="1285484"/>
            <a:ext cx="1884637" cy="41757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6992" y="5842337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38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333" y="1393754"/>
            <a:ext cx="7043758" cy="136841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Рыбалко С.Л. Отчет «Изучение механизмов действия биологически активных веществ лечебной субстанции </a:t>
            </a:r>
            <a:r>
              <a:rPr lang="ru-RU" sz="2400" b="1" dirty="0" err="1" smtClean="0">
                <a:solidFill>
                  <a:srgbClr val="002060"/>
                </a:solidFill>
              </a:rPr>
              <a:t>флавоноидов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вейника</a:t>
            </a:r>
            <a:r>
              <a:rPr lang="ru-RU" sz="2400" b="1" dirty="0" smtClean="0">
                <a:solidFill>
                  <a:srgbClr val="002060"/>
                </a:solidFill>
              </a:rPr>
              <a:t> наземного и щучки дернистой»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3084394"/>
            <a:ext cx="7499176" cy="3041769"/>
          </a:xfrm>
        </p:spPr>
        <p:txBody>
          <a:bodyPr/>
          <a:lstStyle/>
          <a:p>
            <a:r>
              <a:rPr lang="ru-RU" sz="2400" dirty="0" smtClean="0"/>
              <a:t>Установлено, что </a:t>
            </a:r>
            <a:r>
              <a:rPr lang="ru-RU" sz="2400" dirty="0" err="1" smtClean="0"/>
              <a:t>биофлавоноиды</a:t>
            </a:r>
            <a:r>
              <a:rPr lang="ru-RU" sz="2400" dirty="0" smtClean="0"/>
              <a:t> в концентрации 4,8 мкг/мл полностью ингибируют </a:t>
            </a:r>
            <a:r>
              <a:rPr lang="ru-RU" sz="2400" dirty="0" err="1" smtClean="0"/>
              <a:t>нейраминидазную</a:t>
            </a:r>
            <a:r>
              <a:rPr lang="ru-RU" sz="2400" dirty="0" smtClean="0"/>
              <a:t> активность </a:t>
            </a:r>
            <a:r>
              <a:rPr lang="ru-RU" sz="2400" dirty="0" smtClean="0">
                <a:solidFill>
                  <a:srgbClr val="FF0000"/>
                </a:solidFill>
              </a:rPr>
              <a:t>вируса гриппа A </a:t>
            </a:r>
            <a:r>
              <a:rPr lang="ru-RU" sz="2400" dirty="0" smtClean="0"/>
              <a:t>(H1N1).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8033" y="5883200"/>
            <a:ext cx="3158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105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57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9809" y="1528549"/>
            <a:ext cx="6209731" cy="4597614"/>
          </a:xfrm>
        </p:spPr>
        <p:txBody>
          <a:bodyPr/>
          <a:lstStyle/>
          <a:p>
            <a:pPr marL="0" indent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CC"/>
                </a:solidFill>
              </a:rPr>
              <a:t>  Доказанная противовирусная активность</a:t>
            </a:r>
          </a:p>
          <a:p>
            <a:pPr marL="0" indent="0">
              <a:buFont typeface="Wingdings" pitchFamily="2" charset="2"/>
              <a:buChar char="ü"/>
            </a:pPr>
            <a:endParaRPr lang="ru-RU" sz="2000" dirty="0" smtClean="0">
              <a:solidFill>
                <a:srgbClr val="0000CC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CC"/>
                </a:solidFill>
              </a:rPr>
              <a:t>  Выраженное </a:t>
            </a:r>
            <a:r>
              <a:rPr lang="ru-RU" sz="2000" dirty="0" err="1" smtClean="0">
                <a:solidFill>
                  <a:srgbClr val="0000CC"/>
                </a:solidFill>
              </a:rPr>
              <a:t>иммунотропное</a:t>
            </a:r>
            <a:r>
              <a:rPr lang="ru-RU" sz="2000" dirty="0" smtClean="0">
                <a:solidFill>
                  <a:srgbClr val="0000CC"/>
                </a:solidFill>
              </a:rPr>
              <a:t> действие</a:t>
            </a:r>
          </a:p>
          <a:p>
            <a:pPr marL="0" indent="0">
              <a:buFont typeface="Wingdings" pitchFamily="2" charset="2"/>
              <a:buChar char="ü"/>
            </a:pPr>
            <a:endParaRPr lang="ru-RU" sz="2000" dirty="0" smtClean="0">
              <a:solidFill>
                <a:srgbClr val="0000CC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CC"/>
                </a:solidFill>
              </a:rPr>
              <a:t>  Высокая безопасность даже при длительном назначении</a:t>
            </a:r>
          </a:p>
          <a:p>
            <a:pPr marL="0" indent="0">
              <a:buFont typeface="Wingdings" pitchFamily="2" charset="2"/>
              <a:buChar char="ü"/>
            </a:pPr>
            <a:endParaRPr lang="ru-RU" sz="2000" dirty="0" smtClean="0">
              <a:solidFill>
                <a:srgbClr val="0000CC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CC"/>
                </a:solidFill>
              </a:rPr>
              <a:t>Возможность применения беременным женщинам и детям с рождения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8400" b="90000" l="10000" r="90000">
                        <a14:backgroundMark x1="69000" y1="85533" x2="61000" y2="90267"/>
                      </a14:backgroundRemoval>
                    </a14:imgEffect>
                  </a14:imgLayer>
                </a14:imgProps>
              </a:ext>
            </a:extLst>
          </a:blip>
          <a:srcRect l="29797" t="8381" r="32012" b="7000"/>
          <a:stretch/>
        </p:blipFill>
        <p:spPr>
          <a:xfrm>
            <a:off x="6898091" y="1285484"/>
            <a:ext cx="1884637" cy="4175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0297" y="5842337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54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57578"/>
            <a:ext cx="7315200" cy="71596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Папиллома-вирусная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инфекция человека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69493"/>
            <a:ext cx="7315200" cy="5059907"/>
          </a:xfrm>
        </p:spPr>
        <p:txBody>
          <a:bodyPr/>
          <a:lstStyle/>
          <a:p>
            <a:r>
              <a:rPr lang="ru-RU" sz="2800" dirty="0" smtClean="0"/>
              <a:t>Более 70 видов ПВИ являются возбудителями заболеваний человека.</a:t>
            </a:r>
          </a:p>
          <a:p>
            <a:r>
              <a:rPr lang="ru-RU" sz="2800" dirty="0" smtClean="0"/>
              <a:t>Частота выявления 5 </a:t>
            </a:r>
            <a:r>
              <a:rPr lang="ru-RU" sz="2800" dirty="0" err="1" smtClean="0"/>
              <a:t>высокоонкогенных</a:t>
            </a:r>
            <a:r>
              <a:rPr lang="ru-RU" sz="2800" dirty="0" smtClean="0"/>
              <a:t> генотипов ВПЧ: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ВПЧ 16 (3,2%),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ВПЧ 18 (1,4%),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ВПЧ 52 (0,9%),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ВПЧ 31 (0,8%),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ВПЧ 58 (0,7%).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06939" y="5842337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6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6761"/>
            <a:ext cx="7315200" cy="7159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Осложнения ВПЧ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28717"/>
            <a:ext cx="7315200" cy="4191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Наличие ВПЧ повышает риск развития рака шейки матки в 300 раз!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В.Н. </a:t>
            </a:r>
            <a:r>
              <a:rPr lang="ru-RU" sz="2000" dirty="0" err="1" smtClean="0"/>
              <a:t>Лесова</a:t>
            </a:r>
            <a:r>
              <a:rPr lang="ru-RU" sz="2000" dirty="0" smtClean="0"/>
              <a:t>, Е.В. Яковлева // Здоровье мужчины.– 2006. – № 2. – С. 230–232.</a:t>
            </a:r>
          </a:p>
          <a:p>
            <a:r>
              <a:rPr lang="ru-RU" sz="2000" dirty="0" smtClean="0"/>
              <a:t>Н.А. </a:t>
            </a:r>
            <a:r>
              <a:rPr lang="ru-RU" sz="2000" dirty="0" err="1" smtClean="0"/>
              <a:t>Годлевськая</a:t>
            </a:r>
            <a:r>
              <a:rPr lang="ru-RU" sz="2000" dirty="0" smtClean="0"/>
              <a:t>, А.В. </a:t>
            </a:r>
            <a:r>
              <a:rPr lang="ru-RU" sz="2000" dirty="0" err="1" smtClean="0"/>
              <a:t>Старовир</a:t>
            </a:r>
            <a:r>
              <a:rPr lang="ru-RU" sz="2000" dirty="0" smtClean="0"/>
              <a:t> // Здоровье женщины. – 2012. – № 3 (69).–С. 80–83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89685" y="5727924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8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48516" cy="7159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Классификация </a:t>
            </a:r>
            <a:r>
              <a:rPr lang="ru-RU" sz="3600" b="1" dirty="0" smtClean="0">
                <a:solidFill>
                  <a:srgbClr val="FF0000"/>
                </a:solidFill>
              </a:rPr>
              <a:t>ГЕПРЕС</a:t>
            </a:r>
            <a:r>
              <a:rPr lang="ru-RU" sz="3600" b="1" dirty="0" smtClean="0">
                <a:solidFill>
                  <a:schemeClr val="bg1"/>
                </a:solidFill>
              </a:rPr>
              <a:t>-вирусов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02692" y="2362200"/>
            <a:ext cx="4346813" cy="304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1-тип: ВПГ 1 </a:t>
            </a:r>
            <a:r>
              <a:rPr lang="ru-RU" sz="2000" dirty="0" smtClean="0"/>
              <a:t>(лабиальный герпес)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2 тип: ВПГ 2 (</a:t>
            </a:r>
            <a:r>
              <a:rPr lang="ru-RU" sz="2000" dirty="0" smtClean="0"/>
              <a:t>генитальный </a:t>
            </a:r>
            <a:r>
              <a:rPr lang="ru-RU" sz="2000" dirty="0"/>
              <a:t>герпес)</a:t>
            </a:r>
          </a:p>
          <a:p>
            <a:pPr marL="0" indent="0">
              <a:buNone/>
            </a:pPr>
            <a:r>
              <a:rPr lang="ru-RU" sz="2000" dirty="0"/>
              <a:t>3 тип: </a:t>
            </a:r>
            <a:r>
              <a:rPr lang="ru-RU" sz="2000" dirty="0" smtClean="0"/>
              <a:t>Опоясывающий </a:t>
            </a:r>
            <a:r>
              <a:rPr lang="ru-RU" sz="2000" dirty="0"/>
              <a:t>лишай</a:t>
            </a:r>
          </a:p>
          <a:p>
            <a:pPr marL="0" indent="0">
              <a:buNone/>
            </a:pPr>
            <a:r>
              <a:rPr lang="ru-RU" sz="2000" dirty="0"/>
              <a:t>4 тип: </a:t>
            </a:r>
            <a:r>
              <a:rPr lang="ru-RU" sz="2000" dirty="0" smtClean="0"/>
              <a:t>Вирус </a:t>
            </a:r>
            <a:r>
              <a:rPr lang="ru-RU" sz="2000" dirty="0" err="1" smtClean="0"/>
              <a:t>Эпстайна</a:t>
            </a:r>
            <a:r>
              <a:rPr lang="ru-RU" sz="2000" dirty="0" smtClean="0"/>
              <a:t> </a:t>
            </a:r>
            <a:r>
              <a:rPr lang="ru-RU" sz="2000" dirty="0" err="1" smtClean="0"/>
              <a:t>Барра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5 тип: ЦМВ</a:t>
            </a:r>
          </a:p>
          <a:p>
            <a:pPr marL="0" indent="0">
              <a:buNone/>
            </a:pPr>
            <a:r>
              <a:rPr lang="ru-RU" sz="2000" dirty="0"/>
              <a:t>6 тип: </a:t>
            </a:r>
            <a:r>
              <a:rPr lang="ru-RU" sz="2000" dirty="0" smtClean="0"/>
              <a:t>Экзантема новорождённых 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7 тип: </a:t>
            </a:r>
            <a:r>
              <a:rPr lang="ru-RU" sz="2000" dirty="0" smtClean="0"/>
              <a:t>Саркома </a:t>
            </a:r>
            <a:r>
              <a:rPr lang="ru-RU" sz="2000" dirty="0" err="1" smtClean="0"/>
              <a:t>Капоши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8 тип: </a:t>
            </a:r>
            <a:r>
              <a:rPr lang="ru-RU" sz="2000" dirty="0" smtClean="0"/>
              <a:t>Герпес 8 типа</a:t>
            </a: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067869" y="2362200"/>
            <a:ext cx="3886200" cy="4191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С 1924 года выявлены более 100 типов </a:t>
            </a:r>
            <a:r>
              <a:rPr lang="ru-RU" sz="2800" dirty="0" err="1" smtClean="0"/>
              <a:t>гепрес</a:t>
            </a:r>
            <a:r>
              <a:rPr lang="ru-RU" sz="2800" dirty="0" smtClean="0"/>
              <a:t>-вирусов, однако человек инфицируется только 8-ю типами из них 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20342" y="5873115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43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206" y="2255838"/>
            <a:ext cx="3467101" cy="715962"/>
          </a:xfrm>
        </p:spPr>
        <p:txBody>
          <a:bodyPr/>
          <a:lstStyle/>
          <a:p>
            <a:r>
              <a:rPr lang="ru-RU" sz="2400" dirty="0"/>
              <a:t>Опоясывающий лишай</a:t>
            </a:r>
          </a:p>
        </p:txBody>
      </p:sp>
      <p:sp>
        <p:nvSpPr>
          <p:cNvPr id="4" name="AutoShape 2" descr="https://im0-tub-ru.yandex.net/i?id=dea6a237eeace72dda2c63437c473d10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im0-tub-ru.yandex.net/i?id=dea6a237eeace72dda2c63437c473d10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97" y="1770798"/>
            <a:ext cx="4762499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c.ua/wp-content/uploads/2017/04/shingles-tease-today-161206_2b3baebcdfcccb956b50a24bea54a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77" y="2971806"/>
            <a:ext cx="4151135" cy="2336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36" y="5842337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94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84" name="Picture 12" descr="http://ginekolog-i-ya.ru/wp-content/uploads/2016/07/citomegalovirus-vo-vremya-beremenno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2" y="1417638"/>
            <a:ext cx="7775848" cy="5145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0728" y="5842337"/>
            <a:ext cx="3158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БИОФЛАЗИД</a:t>
            </a:r>
          </a:p>
          <a:p>
            <a:r>
              <a:rPr lang="ru-RU" sz="3000" dirty="0" smtClean="0">
                <a:solidFill>
                  <a:srgbClr val="DC2A1C"/>
                </a:solidFill>
                <a:latin typeface="Calibri" pitchFamily="34" charset="0"/>
                <a:cs typeface="Calibri" pitchFamily="34" charset="0"/>
              </a:rPr>
              <a:t>капли 30мл</a:t>
            </a:r>
            <a:endParaRPr lang="ru-RU" sz="3000" dirty="0">
              <a:solidFill>
                <a:srgbClr val="DC2A1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80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-template-24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0A58CC"/>
      </a:lt2>
      <a:accent1>
        <a:srgbClr val="128DFF"/>
      </a:accent1>
      <a:accent2>
        <a:srgbClr val="1FC3FF"/>
      </a:accent2>
      <a:accent3>
        <a:srgbClr val="FFFFFF"/>
      </a:accent3>
      <a:accent4>
        <a:srgbClr val="404040"/>
      </a:accent4>
      <a:accent5>
        <a:srgbClr val="AAC5FF"/>
      </a:accent5>
      <a:accent6>
        <a:srgbClr val="1BB0E7"/>
      </a:accent6>
      <a:hlink>
        <a:srgbClr val="75DBFF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1493</Words>
  <Application>Microsoft Office PowerPoint</Application>
  <PresentationFormat>Экран (4:3)</PresentationFormat>
  <Paragraphs>315</Paragraphs>
  <Slides>42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Тема Office</vt:lpstr>
      <vt:lpstr>powerpoint-template-24</vt:lpstr>
      <vt:lpstr>1_powerpoint-template-24</vt:lpstr>
      <vt:lpstr>Комплексный подход к вирус ассоциированной инфекции в современном акушерстве и гинекологии</vt:lpstr>
      <vt:lpstr>Наиболее актуальные в современном мире виды вирус-инфекций:</vt:lpstr>
      <vt:lpstr>Слайд 3</vt:lpstr>
      <vt:lpstr>Папиллома вирусы</vt:lpstr>
      <vt:lpstr>Папиллома-вирусная  инфекция человека</vt:lpstr>
      <vt:lpstr>Осложнения ВПЧ</vt:lpstr>
      <vt:lpstr>Классификация ГЕПРЕС-вирусов</vt:lpstr>
      <vt:lpstr>Опоясывающий лишай</vt:lpstr>
      <vt:lpstr>Слайд 9</vt:lpstr>
      <vt:lpstr>Клиническое течение Герпес-вирусной инфекции:</vt:lpstr>
      <vt:lpstr>Смертность в мире от вирусных инфекций по данным ВОЗ:</vt:lpstr>
      <vt:lpstr>Слайд 12</vt:lpstr>
      <vt:lpstr>Осложнения герпетической инфекции у беременных:</vt:lpstr>
      <vt:lpstr>Осложнения герпетической инфекции у беременных:</vt:lpstr>
      <vt:lpstr>Осложнения герпетической инфекции у рожениц:</vt:lpstr>
      <vt:lpstr>Осложнения герпетической инфекции в послеродовом периоде:</vt:lpstr>
      <vt:lpstr>Осложнения герпетической инфекции у новорожденных:</vt:lpstr>
      <vt:lpstr>Слайд 18</vt:lpstr>
      <vt:lpstr>Особенности антигеретического иммунитета:</vt:lpstr>
      <vt:lpstr>Интерферонодифицит при герпетической инфекции</vt:lpstr>
      <vt:lpstr>Интерферонодифицит при герпетической инфекции</vt:lpstr>
      <vt:lpstr>Порочный круг:</vt:lpstr>
      <vt:lpstr>Актуальность проблемы</vt:lpstr>
      <vt:lpstr>Слайд 24</vt:lpstr>
      <vt:lpstr>Слайд 25</vt:lpstr>
      <vt:lpstr>Механизм действия:</vt:lpstr>
      <vt:lpstr>Противовирусное действие:</vt:lpstr>
      <vt:lpstr>Безопасность:</vt:lpstr>
      <vt:lpstr>Слайд 29</vt:lpstr>
      <vt:lpstr>Слайд 30</vt:lpstr>
      <vt:lpstr>Слайд 31</vt:lpstr>
      <vt:lpstr>Способ применения:</vt:lpstr>
      <vt:lpstr>Способ применения:</vt:lpstr>
      <vt:lpstr>Способ применения:</vt:lpstr>
      <vt:lpstr>Мета-анализа клинических исследований применения флавоноидов Щучки и Вейника у беременных</vt:lpstr>
      <vt:lpstr>Местная аппликация в комплексе с пероральным приемом:</vt:lpstr>
      <vt:lpstr>Комплексная терапии папилломавирусной инфекции  / В.Г. Радионов, С.В. Шведюк, Ю.В. Семиряд, Д.В. Радионов, И.Е. Шедания, </vt:lpstr>
      <vt:lpstr>Вагинальные тампоны в комплексе с пероральным приемом:</vt:lpstr>
      <vt:lpstr>Пути оптимизации лечения патологии шейки матки  Г.А. Вакуленко, Е.В. Коханевич, А.В. Базарная // Здоровье женщины. – 2003. – № 1 (13).– С. 50–52.</vt:lpstr>
      <vt:lpstr>Схема лечения при ОРВИ:</vt:lpstr>
      <vt:lpstr>Рыбалко С.Л. Отчет «Изучение механизмов действия биологически активных веществ лечебной субстанции флавоноидов вейника наземного и щучки дернистой»</vt:lpstr>
      <vt:lpstr>Слайд 42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вирус-ассоциированных инфекций в акушерстве-гинекологии, и современные методы коррекции</dc:title>
  <dc:creator>Пользователь Windows</dc:creator>
  <cp:lastModifiedBy>danar</cp:lastModifiedBy>
  <cp:revision>28</cp:revision>
  <dcterms:created xsi:type="dcterms:W3CDTF">2019-04-28T09:54:39Z</dcterms:created>
  <dcterms:modified xsi:type="dcterms:W3CDTF">2020-01-04T21:45:09Z</dcterms:modified>
</cp:coreProperties>
</file>